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71" r:id="rId4"/>
    <p:sldId id="263" r:id="rId5"/>
    <p:sldId id="270" r:id="rId6"/>
    <p:sldId id="264" r:id="rId7"/>
    <p:sldId id="269" r:id="rId8"/>
    <p:sldId id="265" r:id="rId9"/>
    <p:sldId id="268" r:id="rId10"/>
    <p:sldId id="266" r:id="rId11"/>
    <p:sldId id="267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19" d="100"/>
          <a:sy n="19" d="100"/>
        </p:scale>
        <p:origin x="948" y="10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209 -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Jesosy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tena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kiady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59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 Jesosy soa malala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foinay Hianao,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fonay dia handala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Ity lova taminao.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960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Fanahy ravoravo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Noho ny teninao,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Zanaky ny Avo,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Izao misaotra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7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Jesosy tena kiady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reharehanay,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Namoha vavahady,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Tanindrazanay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62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Nampiditra ny teny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Hampahalala anay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Ray, ny fahendreny,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hianaranay.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04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Na betsaka mifofo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Baibolinay,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Mihaza sy milofo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Moa ketraka izahay 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986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Jesosy no Mpiaro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moa ho kivy ve ?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Vao mainka mihamaro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mpankasitraka e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162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Mbola Izy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Filoha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Mpitarika anay,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Hitory ka hamoha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Ireo namanay 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82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5875" y="2766219"/>
            <a:ext cx="91757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Vahoaka an-tapitrisa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mbola hasondrotray,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Hahita Paradisa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zanaky ny Ray.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562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0325" y="2766219"/>
            <a:ext cx="9023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Ry Jeso, hatanjaho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fiangonana,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Hijoro, ho tena taho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Mamoa mandrakizay.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407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Hianao anie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sandry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tena tanjakay,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sady hany andry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hijoroanay.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090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38</Words>
  <Application>Microsoft Office PowerPoint</Application>
  <PresentationFormat>Affichage à l'écran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 Inserat LT Std</vt:lpstr>
      <vt:lpstr>Thème Office</vt:lpstr>
      <vt:lpstr>209 - Jesosy tena kiady</vt:lpstr>
      <vt:lpstr>1 Jesosy tena kiady Sy reharehanay, Namoha vavahady, Ny Tanindrazanay ;</vt:lpstr>
      <vt:lpstr>Nampiditra ny teny Hampahalala anay Ny Ray, ny fahendreny, Mba hianaranay.</vt:lpstr>
      <vt:lpstr>2 Na betsaka mifofo Ny Baibolinay, Mihaza sy milofo Moa ketraka izahay ?</vt:lpstr>
      <vt:lpstr>Jesosy no Mpiaro Ka moa ho kivy ve ? Vao mainka mihamaro Ny mpankasitraka e !</vt:lpstr>
      <vt:lpstr>3 Mbola Izy  no Filoha Mpitarika anay, Hitory ka hamoha Ireo namanay :</vt:lpstr>
      <vt:lpstr>Vahoaka an-tapitrisa No mbola hasondrotray, Hahita Paradisa Ho zanaky ny Ray.</vt:lpstr>
      <vt:lpstr>4 Ry Jeso, hatanjaho Ny fiangonana, Hijoro, ho tena taho Mamoa mandrakizay.</vt:lpstr>
      <vt:lpstr>Hianao anie  no sandry Izay tena tanjakay, No sady hany andry Izay hijoroanay.</vt:lpstr>
      <vt:lpstr>5 Jesosy soa malala ! Tsy foinay Hianao, Ny fonay dia handala Ity lova taminao.</vt:lpstr>
      <vt:lpstr>Fanahy ravoravo Noho ny teninao, Ry Zanaky ny Avo, Izao misaotra Anao.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91</cp:revision>
  <dcterms:created xsi:type="dcterms:W3CDTF">2015-02-15T12:43:03Z</dcterms:created>
  <dcterms:modified xsi:type="dcterms:W3CDTF">2016-02-12T02:26:00Z</dcterms:modified>
</cp:coreProperties>
</file>