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8" r:id="rId5"/>
    <p:sldId id="277" r:id="rId6"/>
    <p:sldId id="263" r:id="rId7"/>
    <p:sldId id="269" r:id="rId8"/>
    <p:sldId id="270" r:id="rId9"/>
    <p:sldId id="278" r:id="rId10"/>
    <p:sldId id="264" r:id="rId11"/>
    <p:sldId id="271" r:id="rId12"/>
    <p:sldId id="272" r:id="rId13"/>
    <p:sldId id="279" r:id="rId14"/>
    <p:sldId id="265" r:id="rId15"/>
    <p:sldId id="273" r:id="rId16"/>
    <p:sldId id="274" r:id="rId17"/>
    <p:sldId id="280" r:id="rId18"/>
    <p:sldId id="266" r:id="rId19"/>
    <p:sldId id="275" r:id="rId20"/>
    <p:sldId id="276" r:id="rId21"/>
    <p:sldId id="28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354"/>
      </p:cViewPr>
      <p:guideLst/>
    </p:cSldViewPr>
  </p:slideViewPr>
  <p:outlineViewPr>
    <p:cViewPr>
      <p:scale>
        <a:sx n="33" d="100"/>
        <a:sy n="33" d="100"/>
      </p:scale>
      <p:origin x="0" y="-39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5660" y="251824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Double•Bubble Shadow" panose="02000500000000000000" pitchFamily="2" charset="0"/>
              </a:rPr>
              <a:t>210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800" dirty="0" err="1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Zava-tsoa</a:t>
            </a:r>
            <a:r>
              <a:rPr lang="fr-FR" sz="9800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tokoa</a:t>
            </a:r>
            <a:r>
              <a:rPr lang="fr-FR" sz="9800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ny</a:t>
            </a:r>
            <a:r>
              <a:rPr lang="fr-FR" sz="9800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fitsipikao</a:t>
            </a:r>
            <a:endParaRPr lang="fr-FR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95792" y="2766219"/>
            <a:ext cx="87524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Raha alaim-panahy itony zanakao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Indro, ao ny teninao,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Sabatry ny fo, hanoheranay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ratsy hatrizay,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Soa tsy manam-paharoa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ny fitsipikao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Iravoanay,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harena be</a:t>
            </a:r>
            <a:endParaRPr lang="fr-FR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Sarobidy, tsy afoy, izany didinao,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 ho an’izay mandre.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7259" y="2766219"/>
            <a:ext cx="89894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Fifalianay,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odi-tahotray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Baiboly taminao: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 ny manjo,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kosa, 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tokoa ny tavanao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Soa tsy manam-paharoa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ny fitsipikao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Iravoanay,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harena be</a:t>
            </a:r>
            <a:endParaRPr lang="fr-FR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Sarobidy, tsy afoy, izany didinao,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 ho an’izay mandre.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Ry Jesosy ô Mpampianatray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Maminay ny teninao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Taomy izahay,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hahaizanay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Hankatò ny didinao.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7542" y="2766219"/>
            <a:ext cx="959908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Zava-tsoa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fitsipikao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 tsy manam-paharoa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fitsipikao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Iravoanay,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harena be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Sarobidy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didinao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 mahasoa,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aina, hery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an’izay manoa.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Soa tsy manam-paharoa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ny fitsipikao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Iravoanay,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harena be</a:t>
            </a:r>
            <a:endParaRPr lang="fr-FR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Sarobidy, tsy afoy, izany didinao,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 ho an’izay mandre.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3392" y="2766219"/>
            <a:ext cx="90572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Maizina izahay,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kely fantatray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ao ny teninao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Jiro sy fanilon’ny tongotray,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Hankanesana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Soa tsy manam-paharoa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ny fitsipikao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Iravoanay, </a:t>
            </a:r>
            <a:b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fa harena be</a:t>
            </a:r>
            <a:endParaRPr lang="fr-FR" sz="7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Sarobidy, tsy afoy, izany didinao,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 ho an’izay mandre.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98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Double•Bubble Shadow</vt:lpstr>
      <vt:lpstr>Gill Sans Ultra Bold</vt:lpstr>
      <vt:lpstr>Helvetica Inserat LT Std</vt:lpstr>
      <vt:lpstr>Thème Office</vt:lpstr>
      <vt:lpstr>210  Zava-tsoa tokoa ny fitsipikao</vt:lpstr>
      <vt:lpstr>1 Zava-tsoa tokoa  ny fitsipikao Tompo  Andriamanitra ô !</vt:lpstr>
      <vt:lpstr>Teny mahasoa,  aina, hery koa Mba ho an’izay manoa.</vt:lpstr>
      <vt:lpstr>Soa tsy manam-paharoa  ny fitsipikao Iravoanay,  fa harena be</vt:lpstr>
      <vt:lpstr>Sarobidy, tsy afoy, izany didinao, Famonjena ho an’izay mandre.</vt:lpstr>
      <vt:lpstr>2 Maizina izahay,  kely fantatray Nefa ao ny teninao :</vt:lpstr>
      <vt:lpstr>Jiro sy fanilon’ny tongotray, Hankanesana Aminao.</vt:lpstr>
      <vt:lpstr>Soa tsy manam-paharoa  ny fitsipikao Iravoanay,  fa harena be</vt:lpstr>
      <vt:lpstr>Sarobidy, tsy afoy, izany didinao, Famonjena ho an’izay mandre.</vt:lpstr>
      <vt:lpstr>3 Raha alaim-panahy itony zanakao Indro, ao ny teninao,</vt:lpstr>
      <vt:lpstr>Sabatry ny fo, hanoheranay  Ilay ratsy hatrizay,</vt:lpstr>
      <vt:lpstr>Soa tsy manam-paharoa  ny fitsipikao Iravoanay,  fa harena be</vt:lpstr>
      <vt:lpstr>Sarobidy, tsy afoy, izany didinao, Famonjena ho an’izay mandre.</vt:lpstr>
      <vt:lpstr>4. Fifalianay,  odi-tahotray Ny Baiboly taminao:</vt:lpstr>
      <vt:lpstr>Avy ny manjo,  nefa kosa, Ray Ao tokoa ny tavanao</vt:lpstr>
      <vt:lpstr>Soa tsy manam-paharoa  ny fitsipikao Iravoanay,  fa harena be</vt:lpstr>
      <vt:lpstr>Sarobidy, tsy afoy, izany didinao, Famonjena ho an’izay mandre.</vt:lpstr>
      <vt:lpstr>5 Ry Jesosy ô Mpampianatray ! Maminay ny teninao ;</vt:lpstr>
      <vt:lpstr>Taomy izahay,  mba hahaizanay Hankatò ny didinao.</vt:lpstr>
      <vt:lpstr>Soa tsy manam-paharoa  ny fitsipikao Iravoanay,  fa harena be</vt:lpstr>
      <vt:lpstr>Sarobidy, tsy afoy, izany didinao, Famonjena ho an’izay mandre.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98</cp:revision>
  <dcterms:created xsi:type="dcterms:W3CDTF">2015-02-15T12:43:03Z</dcterms:created>
  <dcterms:modified xsi:type="dcterms:W3CDTF">2023-10-23T18:10:42Z</dcterms:modified>
</cp:coreProperties>
</file>