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82" r:id="rId4"/>
    <p:sldId id="281" r:id="rId5"/>
    <p:sldId id="280" r:id="rId6"/>
    <p:sldId id="279" r:id="rId7"/>
    <p:sldId id="278" r:id="rId8"/>
    <p:sldId id="277" r:id="rId9"/>
    <p:sldId id="263" r:id="rId10"/>
    <p:sldId id="271" r:id="rId11"/>
    <p:sldId id="272" r:id="rId12"/>
    <p:sldId id="273" r:id="rId13"/>
    <p:sldId id="274" r:id="rId14"/>
    <p:sldId id="275" r:id="rId15"/>
    <p:sldId id="276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33" d="100"/>
          <a:sy n="33" d="100"/>
        </p:scale>
        <p:origin x="396" y="1062"/>
      </p:cViewPr>
      <p:guideLst/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211 -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Boky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'</a:t>
            </a:r>
            <a:r>
              <a:rPr lang="fr-FR" sz="80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zay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nodorana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Hantsana no namarinana,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Tora-bato: fahafatesana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11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tao ireo nampinomina,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Noterena mba hiozona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83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Moa izany nampivadika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Kristiana be finoana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91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Valin-teny voasoratra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Nentiny nandresy lahatra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6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Feo tony, tava mirana,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Feno hery, hasambarana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83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« Tsy mba misy atahorako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Afa-tsy Hianao,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Tompoko ».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6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Ilay teny masina sy to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Manambara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Mpamonjiko,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22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Tena saro-bidy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am-po,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vakiko sy ianako.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06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Fifaliako, fiarovako,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Fahazavana ao an-dalako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19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 tanako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lovako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isaorako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11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Ilay Boky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nodorana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may,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tsy levona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466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Maty aho, nefa velona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Kristy no ahavelomako,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272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Maty Izy, nohomboana,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fahotana vitako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41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Izy dia natsangana,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Santatry ny hitsanganako.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94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natao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lavenona,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Lasa vato fanorenana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7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Noheverina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foana,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Kanjo mainka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 velona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01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nafenina, nalevina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nisandratra, nivelatra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8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 moa no hahasakana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Eny, iza no hanohitra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83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teny voasoratra,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ny tenin’Andriamanitra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64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rehetra izao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levona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ny Teny dia haharitra.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44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Rasalama nolefonina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Nisy hafa koa nodorana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0554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84</Words>
  <Application>Microsoft Office PowerPoint</Application>
  <PresentationFormat>Affichage à l'écran (4:3)</PresentationFormat>
  <Paragraphs>22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 Inserat LT Std</vt:lpstr>
      <vt:lpstr>Thème Office</vt:lpstr>
      <vt:lpstr>211 - Ilay Boky 'zay nodorana</vt:lpstr>
      <vt:lpstr>1 Ilay Boky  izay nodorana Dia may,  nefa tsy levona ;</vt:lpstr>
      <vt:lpstr>Izay natao  ho lavenona, Lasa vato fanorenana ;</vt:lpstr>
      <vt:lpstr>Noheverina  ho foana, Kanjo mainka  koa velona ;</vt:lpstr>
      <vt:lpstr>Ilay nafenina, nalevina No nisandratra, nivelatra !</vt:lpstr>
      <vt:lpstr>Iza moa no hahasakana Eny, iza no hanohitra</vt:lpstr>
      <vt:lpstr>Ilay teny voasoratra, Dia ny tenin’Andriamanitra ?</vt:lpstr>
      <vt:lpstr>Izao rehetra izao  ho levona Fa ny Teny dia haharitra.</vt:lpstr>
      <vt:lpstr>2 Rasalama nolefonina Nisy hafa koa nodorana</vt:lpstr>
      <vt:lpstr>Hantsana no namarinana, Tora-bato: fahafatesana</vt:lpstr>
      <vt:lpstr>Dia tao ireo nampinomina, Noterena mba hiozona :</vt:lpstr>
      <vt:lpstr>Moa izany nampivadika Kristiana be finoana ?</vt:lpstr>
      <vt:lpstr>Valin-teny voasoratra Nentiny nandresy lahatra</vt:lpstr>
      <vt:lpstr>Feo tony, tava mirana, Feno hery, hasambarana :</vt:lpstr>
      <vt:lpstr>« Tsy mba misy atahorako Afa-tsy Hianao,  ry Tompoko ».</vt:lpstr>
      <vt:lpstr>3 Ilay teny masina sy to Manambara  ny Mpamonjiko,</vt:lpstr>
      <vt:lpstr>Tena saro-bidy  ao am-po, Ka vakiko sy ianako.</vt:lpstr>
      <vt:lpstr>Fifaliako, fiarovako, Fahazavana ao an-dalako ;</vt:lpstr>
      <vt:lpstr>Koa tanako  ho lovako Sy isaorako  ny Tompoko,</vt:lpstr>
      <vt:lpstr>Maty aho, nefa velona Fa Kristy no ahavelomako,</vt:lpstr>
      <vt:lpstr>Maty Izy, nohomboana, Noho ny fahotana vitako</vt:lpstr>
      <vt:lpstr>Nefa Izy dia natsangana, Santatry ny hitsanganako.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94</cp:revision>
  <dcterms:created xsi:type="dcterms:W3CDTF">2015-02-15T12:43:03Z</dcterms:created>
  <dcterms:modified xsi:type="dcterms:W3CDTF">2016-02-12T02:35:27Z</dcterms:modified>
</cp:coreProperties>
</file>