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180" y="-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138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212  </a:t>
            </a:r>
            <a:r>
              <a:rPr lang="fr-FR" sz="13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13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13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13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13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13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mahery</a:t>
            </a:r>
            <a:endParaRPr lang="fr-F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9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tenin’Andriamanitra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dorana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levona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Sekoly Alahady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mivelona aminy.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2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Sabatra rao lela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Maranitra, manindrona,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Mampisaraka 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fanahy, tonona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9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Fantany avokoa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am-po miafina.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6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Hotsaraina isika,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ilay teny velona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hanavaka antsika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 koa hanavotra,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fahasoavana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99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212  Velona  sy mahery</vt:lpstr>
      <vt:lpstr>1 Velona sy mahery Ny tenin’Andriamanitra, Ka na dorana aza Dia tsy ho levona ;</vt:lpstr>
      <vt:lpstr>Ny Sekoly Alahady Dia mivelona aminy.</vt:lpstr>
      <vt:lpstr>2 Sabatra rao lela Maranitra, manindrona, Mampisaraka aina Sy fanahy, tonona ;</vt:lpstr>
      <vt:lpstr>Fantany avokoa Ny am-po miafina.</vt:lpstr>
      <vt:lpstr>3 Hotsaraina isika, Ka ilay teny velona No hanavaka antsika Ary koa hanavotra,</vt:lpstr>
      <vt:lpstr>Koa minoa ny teny, Teny fahasoavana.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96</cp:revision>
  <dcterms:created xsi:type="dcterms:W3CDTF">2015-02-15T12:43:03Z</dcterms:created>
  <dcterms:modified xsi:type="dcterms:W3CDTF">2023-09-24T05:08:38Z</dcterms:modified>
</cp:coreProperties>
</file>