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3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213 -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mangetaheta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2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mangetaheta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Mila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fitsaharana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kivy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mahareta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Sentonao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hifarana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1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66841" y="2766219"/>
            <a:ext cx="881031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ny tenin'i Jehovah,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Soa mangarangarana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Loharano tsy miova,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 no hasambarana.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0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9358" y="2766219"/>
            <a:ext cx="910528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Ry tontolo mila vonjy,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 ho afa-patotra,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 ny tenin'ny Mpamonjy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Kristy Mpanavotra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7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Teny velona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mamy,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Feno fananarana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Hotorina eran-tany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fampihavanana.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1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52093" y="2766219"/>
            <a:ext cx="883981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Ry Mpanjakan‘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mpanjaka,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Ao, tendreo ny lelako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hitory sy hizaka,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Hampandre ny havako,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29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tahio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very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hasina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hamoy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zato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Baiboly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masina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221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32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213 - Ry fanahy mangetaheta</vt:lpstr>
      <vt:lpstr>1 Ry fanahy mangetaheta, Mila fitsaharana ; Aza kivy, mahareta, Sentonao hifarana !</vt:lpstr>
      <vt:lpstr>Fa ny tenin'i Jehovah, Soa mangarangarana ; Loharano tsy miova, Ao no hasambarana.</vt:lpstr>
      <vt:lpstr>2 Ry tontolo mila vonjy, Te ho afa-patotra, Ao ny tenin'ny Mpamonjy Dia Kristy Mpanavotra !</vt:lpstr>
      <vt:lpstr>Teny velona  sy mamy, Feno fananarana ; Hotorina eran-tany Fa fampihavanana.</vt:lpstr>
      <vt:lpstr>3 Ry Mpanjakan‘ ny mpanjaka, Ao, tendreo ny lelako Mba hitory sy hizaka, Hampandre ny havako,</vt:lpstr>
      <vt:lpstr>Dia tahio ny Teny reny Tsy ho very hasina, Ka hamoy zato heny Ny Baiboly masina.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97</cp:revision>
  <dcterms:created xsi:type="dcterms:W3CDTF">2015-02-15T12:43:03Z</dcterms:created>
  <dcterms:modified xsi:type="dcterms:W3CDTF">2023-05-24T15:35:34Z</dcterms:modified>
</cp:coreProperties>
</file>