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32" d="100"/>
          <a:sy n="32" d="100"/>
        </p:scale>
        <p:origin x="1410" y="10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214 -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Finaritra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ô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246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4106" y="2766219"/>
            <a:ext cx="907578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Finaritra ry Tompo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mankafý ny teninao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mankatò ny didy.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helony esorinao,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31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sainy hohavaozinao,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afaka hifidy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lova sarobidy.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69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Ny teninao no rakitra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tokin'ny mpandefitra,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teny manan-kery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 ! ao dia voasoratra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06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Aminao Mpanavotra,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Hianao irery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avotry ny very.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34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Ny teninao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vatsinay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Manohana ny dianay,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Sakafo mahasoa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ampy hivelomanay,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59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ao am-parany indray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azonay tokoa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lovan'ny mpanoa.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6333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30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214 - Finaritra,  ry Tompo ô!</vt:lpstr>
      <vt:lpstr>1 Finaritra ry Tompo ô ! Ny mankafý ny teninao Sy mankatò ny didy. Ny helony esorinao,</vt:lpstr>
      <vt:lpstr>Ny sainy hohavaozinao, Ka afaka hifidy Ny lova sarobidy.</vt:lpstr>
      <vt:lpstr>2 Ny teninao no rakitra Sy tokin'ny mpandefitra, Fa teny manan-kery ; He ! ao dia voasoratra</vt:lpstr>
      <vt:lpstr>Ny Aminao Mpanavotra, Fa Hianao irery Ny avotry ny very.</vt:lpstr>
      <vt:lpstr>3 Ny teninao  no vatsinay Manohana ny dianay, Sakafo mahasoa Sy ampy hivelomanay,</vt:lpstr>
      <vt:lpstr>Ka ao am-parany indray Ho azonay tokoa Ny lovan'ny mpanoa.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97</cp:revision>
  <dcterms:created xsi:type="dcterms:W3CDTF">2015-02-15T12:43:03Z</dcterms:created>
  <dcterms:modified xsi:type="dcterms:W3CDTF">2016-02-12T02:55:06Z</dcterms:modified>
</cp:coreProperties>
</file>