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9" r:id="rId5"/>
    <p:sldId id="263" r:id="rId6"/>
    <p:sldId id="270" r:id="rId7"/>
    <p:sldId id="268" r:id="rId8"/>
    <p:sldId id="264" r:id="rId9"/>
    <p:sldId id="272" r:id="rId10"/>
    <p:sldId id="267" r:id="rId11"/>
    <p:sldId id="265" r:id="rId12"/>
    <p:sldId id="273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215 -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Mpiaro sady tanjakay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8059" y="2766219"/>
            <a:ext cx="88878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Ampinganay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amin'izao tontolo izao,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raha levona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teny mbola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ihany,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iankinanay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to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Nampilazainao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manan-kery mahavoa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fahavalonao tokoa,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itokianay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alehanay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1696" y="2766219"/>
            <a:ext cx="91006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Mitaona ny fanahinay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teninao, Mpanavotray,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4649326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manambara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25" y="2766219"/>
            <a:ext cx="9124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Mpilaza mahafatra-po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 ry Tompo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1275" y="2766219"/>
            <a:ext cx="9226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Ny teninao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sabatray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mpampionona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mofon'aina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mpanazava fo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saina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215 - Ny teny masina sy to</vt:lpstr>
      <vt:lpstr>1 Ny teny masina  sy to Nampilazainao, Tompo ô !</vt:lpstr>
      <vt:lpstr>No manan-kery mahavoa Ny fahavalonao tokoa,</vt:lpstr>
      <vt:lpstr>Ka dia itokianay Na aiza no alehanay.</vt:lpstr>
      <vt:lpstr>2 Mitaona ny fanahinay Ny teninao, Mpanavotray,</vt:lpstr>
      <vt:lpstr>Mananatra   sy manambara Ny ratsy ary koa  ny tsara</vt:lpstr>
      <vt:lpstr>Mpilaza mahafatra-po Ny teninao ry Tompo ô !</vt:lpstr>
      <vt:lpstr>3 Ny teninao  no sabatray Sy mpampionona anay ;</vt:lpstr>
      <vt:lpstr>Ny teninao  no mofon'aina Sy mpanazava fo  sy saina ;</vt:lpstr>
      <vt:lpstr>Mpiaro sady tanjakay Ny teninao,  ry Tomponay !</vt:lpstr>
      <vt:lpstr>4 Ampinganay  ny teninao Ao amin'izao tontolo izao,</vt:lpstr>
      <vt:lpstr>Ka raha levona  ny tany, Ny teny mbola  ao ihany,</vt:lpstr>
      <vt:lpstr>Dia izy iankinanay Ho antoky  ny avotray.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101</cp:revision>
  <dcterms:created xsi:type="dcterms:W3CDTF">2015-02-15T12:43:03Z</dcterms:created>
  <dcterms:modified xsi:type="dcterms:W3CDTF">2023-07-09T07:56:23Z</dcterms:modified>
</cp:coreProperties>
</file>