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9"/>
  </p:handoutMasterIdLst>
  <p:sldIdLst>
    <p:sldId id="1186" r:id="rId2"/>
    <p:sldId id="1187" r:id="rId3"/>
    <p:sldId id="1190" r:id="rId4"/>
    <p:sldId id="1188" r:id="rId5"/>
    <p:sldId id="1191" r:id="rId6"/>
    <p:sldId id="1189" r:id="rId7"/>
    <p:sldId id="119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463" autoAdjust="0"/>
  </p:normalViewPr>
  <p:slideViewPr>
    <p:cSldViewPr snapToGrid="0">
      <p:cViewPr varScale="1">
        <p:scale>
          <a:sx n="65" d="100"/>
          <a:sy n="65" d="100"/>
        </p:scale>
        <p:origin x="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6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8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8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9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2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216 -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70891" y="2766219"/>
            <a:ext cx="96857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ranon'aina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mahalonaka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Mangetana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Jereo ny tanimbolinao,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tena mila io,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feno voa ho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 anio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teninao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sabatra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Maranitra tokoa,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Mitsara sy mamantatra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fonay sy ny voa.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Hetseho izao tontolo izao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Handray ny teninao,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O, asehoy ny herinao,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Hamorona aim-baovao.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Ny teninao izay tokinay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Fanilon-dianay,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Noraisinay ho lovanay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fifalianay.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Ampianaro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didinao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Ataovy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hitiavanay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2721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29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1_Thème Office</vt:lpstr>
      <vt:lpstr>216 - Ny teninao  ry Tompo ô</vt:lpstr>
      <vt:lpstr>1 Ny teninao ry Tompo ô, Dia ranon'aina soa, Izay mahalonaka ny fo Mangetana tokoa,</vt:lpstr>
      <vt:lpstr>Jereo ny tanimbolinao, Fa tena mila io, Ho feno voa ho Anao Hatramin'ny anio</vt:lpstr>
      <vt:lpstr>2 Ny teninao  dia sabatra Maranitra tokoa, Mitsara sy mamantatra Ny fonay sy ny voa.</vt:lpstr>
      <vt:lpstr>Hetseho izao tontolo izao Handray ny teninao, O, asehoy ny herinao, Hamorona aim-baovao.</vt:lpstr>
      <vt:lpstr>3 Ny teninao izay tokinay Fanilon-dianay, Noraisinay ho lovanay Sy fifalianay.</vt:lpstr>
      <vt:lpstr>Ampianaro izahay Hanoa ny didinao, Ataovy izay hitiavanay Ny teny masinao.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AKV</cp:lastModifiedBy>
  <cp:revision>778</cp:revision>
  <dcterms:created xsi:type="dcterms:W3CDTF">2015-02-07T16:03:28Z</dcterms:created>
  <dcterms:modified xsi:type="dcterms:W3CDTF">2023-06-18T05:37:21Z</dcterms:modified>
</cp:coreProperties>
</file>