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846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217 -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47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98" y="2766219"/>
            <a:ext cx="91388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Jesosy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Indreto izahy mivory,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tsy mahay mandray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ambaranao akory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7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iraho ny Fanahy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hanampy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hitahy.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0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Maizin-tasina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taranaka mpanota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Simba ny fanahinay,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Tena voasoron’ota,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4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tsara ô, tongava,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Aposahy ny mazava.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Mazava lehibe,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Taominao ny fo malaina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Tairo mba hifoha re,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handray ny tenin’aina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5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fivavakay valio,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ataonay mba tahio.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0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217 - Ry Jesosy Tomponay!</vt:lpstr>
      <vt:lpstr>1 Ry Jesosy Tomponay ! Indreto izahy mivory, Nefa tsy mahay mandray Izay ambaranao akory :</vt:lpstr>
      <vt:lpstr>Ka iraho ny Fanahy Mba hanampy  sy hitahy.</vt:lpstr>
      <vt:lpstr>2 Maizin-tasina izahay, Fa taranaka mpanota ; Simba ny fanahinay, Tena voasoron’ota,</vt:lpstr>
      <vt:lpstr>Tompo tsara ô, tongava, Aposahy ny mazava.</vt:lpstr>
      <vt:lpstr>3 Ry Mazava lehibe, Taominao ny fo malaina ; Tairo mba hifoha re, Ka handray ny tenin’aina ;</vt:lpstr>
      <vt:lpstr>Ny fivavakay valio, Ny ataonay mba tahio.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2016-02-12T02:51:04Z</dcterms:modified>
</cp:coreProperties>
</file>