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1740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218 -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miangavy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16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Mba miangavy,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Iraho ny Fanahinao,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7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Vangio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Ampianaro izy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Ampalasio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sofinay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Handraisanay ny teninao,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1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Tendreo koa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lelanay,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Hahaizanay hidera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4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Hiely be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lazanao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Ambara-pahatonganao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7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Hitsara izao tontolo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Hampody ny navotanao.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Fanahy, Zanaka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 ny fisaoranay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63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raha hiala atý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Anao rahatrizay.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03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218 - Mba miangavy, Tompo ô!</vt:lpstr>
      <vt:lpstr>1 Mba miangavy, Tompo ô ! Iraho ny Fanahinao,</vt:lpstr>
      <vt:lpstr>Vangio  ny mpanomponao, Ampianaro izy izao.</vt:lpstr>
      <vt:lpstr>2 Ampalasio  ny sofinay Handraisanay ny teninao,</vt:lpstr>
      <vt:lpstr>Tendreo koa  ny lelanay, Hahaizanay hidera Anao.</vt:lpstr>
      <vt:lpstr>3 Hiely be  ny lazanao Ambara-pahatonganao</vt:lpstr>
      <vt:lpstr>Hitsara izao tontolo izao, Hampody ny navotanao.</vt:lpstr>
      <vt:lpstr>4 Fanahy, Zanaka  sy Ray, Mba raiso ny fisaoranay ;</vt:lpstr>
      <vt:lpstr>Ka raha hiala atý izahay, Hidera Anao rahatrizay.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100</cp:revision>
  <dcterms:created xsi:type="dcterms:W3CDTF">2015-02-15T12:43:03Z</dcterms:created>
  <dcterms:modified xsi:type="dcterms:W3CDTF">2016-02-12T02:50:16Z</dcterms:modified>
</cp:coreProperties>
</file>