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30" d="100"/>
          <a:sy n="30" d="100"/>
        </p:scale>
        <p:origin x="1470" y="11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20 -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Avotray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529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Ry Jeso Tompo Avotray,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Mitomoera aminay,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Aidino ny Fanahinao,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Tahio izahay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38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52741" y="2766219"/>
            <a:ext cx="964948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Ny sitrakao mba ambarao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fantatray ny hevitrao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fonay amboaronao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Hahay handray ny teninao.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3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95578" y="2766219"/>
            <a:ext cx="933515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Ny vavanay hasinonao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Hahaizanay hisaotra 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be ny soa azonay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Nomenao, ry Mpanavotray.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29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8141" y="2737125"/>
            <a:ext cx="9007719" cy="138375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Rahatrizay ny olonao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Hihoby sy hidera 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masina, fa masina,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masina i Jehovah.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6710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26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Inserat LT Std</vt:lpstr>
      <vt:lpstr>Thème Office</vt:lpstr>
      <vt:lpstr>20 - Ry Jeso Tompo, Avotray</vt:lpstr>
      <vt:lpstr>1 Ry Jeso Tompo Avotray, Mitomoera aminay, Aidino ny Fanahinao, Tahio izahay izao.</vt:lpstr>
      <vt:lpstr>2 Ny sitrakao mba ambarao Ho fantatray ny hevitrao Ny fonay amboaronao Hahay handray ny teninao.</vt:lpstr>
      <vt:lpstr>3 Ny vavanay hasinonao Hahaizanay hisaotra Anao, Fa be ny soa azonay Nomenao, ry Mpanavotray.</vt:lpstr>
      <vt:lpstr>4 Rahatrizay ny olonao Hihoby sy hidera Anao, Fa masina, fa masina, Fa masina i Jehovah.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2016-02-12T02:48:17Z</dcterms:modified>
</cp:coreProperties>
</file>