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1650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221 - 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Mivory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eto izahay</a:t>
            </a:r>
            <a:endParaRPr lang="fr-FR" sz="800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Mivory eto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Tompo ô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 hanazava 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Hinoanay 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5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Maniry mafy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Hihaona Aminao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Omeo hosotroinay,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Ny rano velona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11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mofon’aina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zarao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anay, ry Tompo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Tahio re ny irakao,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Ho voninahitrao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04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5908" y="2766219"/>
            <a:ext cx="903218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fonay dia atolotray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Anao, Jesosy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Omeo hery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Hanao ny sitrakao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8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Raha tapitra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andronay,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voafetranao,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ento mody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Ho any Aminao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27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24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221 - Mivory  eto izahay</vt:lpstr>
      <vt:lpstr>1 Mivory eto izahay, Jeso Tompo ô ; Avia hanazava anay, :,: Hinoanay Anao :,:</vt:lpstr>
      <vt:lpstr>2 Maniry mafy izahay, Hihaona Aminao ; Omeo hosotroinay, :,: Ny rano velona :,:</vt:lpstr>
      <vt:lpstr>3 Ny mofon’aina  mba zarao Ho anay, ry Tompo ô ! Tahio re ny irakao, :,: Ho voninahitrao :,:</vt:lpstr>
      <vt:lpstr>4 Ny fonay dia atolotray Anao, Jesosy ô ! Omeo hery izahay :,: Hanao ny sitrakao :,:</vt:lpstr>
      <vt:lpstr>5 Raha tapitra  ny andronay, Izay voafetranao, Dia ento mody izahay :,: Ho any Aminao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2016-02-12T02:47:21Z</dcterms:modified>
</cp:coreProperties>
</file>