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1650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222 - Ry Lela afo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5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Lela afo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Nilatsaka fahiny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Tan-dohan’ny mpianatra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tao anaty fony,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2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Miandry fatratra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mivory eto izao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 ry Fanahy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ry Jesosy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4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 ny mpianatrao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velona am-panahy.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62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16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222 - Ry Lela afo Masina</vt:lpstr>
      <vt:lpstr>Ry Lela afo masina Nilatsaka fahiny Tan-dohan’ny mpianatra Sy tao anaty fony,</vt:lpstr>
      <vt:lpstr>Miandry fatratra Anao Izahay mivory eto izao : Avia ry Fanahy ! Avia, ry Jesosy ô !</vt:lpstr>
      <vt:lpstr>Atreho ny mpianatrao Ho velona am-panahy.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2016-02-12T02:46:37Z</dcterms:modified>
</cp:coreProperties>
</file>