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1680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223 - Mba avia,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malakia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9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Mba avia, malakia,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mangetaheta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Teny tsara no ambara,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Henoy eram-po,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Jesosy ranon’aina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torina sy lazaina.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7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Mpamonjy mahavonjy,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Mahatonga soa 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tsy maintsy ho tra-bonjy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6507" y="2766219"/>
            <a:ext cx="89309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manatona Azy re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henoinao ny teny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Manambara ny omeny.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Mba tariho sy tahio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Aho, ry Jesosy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ahy ny fanahy,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5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3380" y="2766219"/>
            <a:ext cx="90972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Hanazava ao am-po.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Hampahery fo sy saina,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hamelona ny 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82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223 - Mba avia, malakia</vt:lpstr>
      <vt:lpstr>1 Mba avia, malakia, Ry mangetaheta ô ! Teny tsara no ambara,</vt:lpstr>
      <vt:lpstr>Ka Henoy eram-po, Fa Jesosy ranon’aina No torina sy lazaina.</vt:lpstr>
      <vt:lpstr>2 Ry Mpamonjy mahavonjy, Mahatonga soa be, Ka tsy maintsy ho tra-bonjy</vt:lpstr>
      <vt:lpstr>Izay manatona Azy re ; Ka henoinao ny teny Manambara ny omeny.</vt:lpstr>
      <vt:lpstr>3 Mba tariho sy tahio Aho, ry Jesosy ô ! Mba ho ahy ny fanahy,</vt:lpstr>
      <vt:lpstr>Hanazava ao am-po. Hampahery fo sy saina, Ka hamelona ny aina.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2016-02-12T02:46:09Z</dcterms:modified>
</cp:coreProperties>
</file>