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26" d="100"/>
          <a:sy n="26" d="100"/>
        </p:scale>
        <p:origin x="1590" y="12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224 - Tafavory izahay ka manatona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88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1717" y="2766219"/>
            <a:ext cx="910056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Tafavory izahay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manatona 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Zanahary nahary anay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mba raiso izao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Izahay Zanakao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Aza lavina re izahay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3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36613" y="2766219"/>
            <a:ext cx="981722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Tafavory izahay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miantso 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3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Jeso Mpamonjy anay ;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Mihainoa Tompo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Mitenena izao,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mitady Anao izahay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80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Tafavory izahay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miandry Anao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Fanahy Mpananatra anay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Aidino ilay afonao fahizay,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Areheto atý aminay.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2775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16</Words>
  <Application>Microsoft Office PowerPoint</Application>
  <PresentationFormat>Affichage à l'écran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Inserat LT Std</vt:lpstr>
      <vt:lpstr>Thème Office</vt:lpstr>
      <vt:lpstr>224 - Tafavory izahay ka manatona Anao</vt:lpstr>
      <vt:lpstr>1 Tafavory izahay  ka manatona Anao Zanahary nahary anay ; Ka mba raiso izao Izahay Zanakao ; Aza lavina re izahay !</vt:lpstr>
      <vt:lpstr>2 Tafavory izahay  ka miantso Anao Ry Jeso Mpamonjy anay ; Mihainoa Tompo ô ! Mitenena izao, Fa mitady Anao izahay !</vt:lpstr>
      <vt:lpstr>3 Tafavory izahay  ka miandry Anao Ry Fanahy Mpananatra anay ; Aidino ilay afonao fahizay, Areheto atý aminay.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2016-02-12T02:44:32Z</dcterms:modified>
</cp:coreProperties>
</file>