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226 -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ô!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te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hihaona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727" y="2766219"/>
            <a:ext cx="915145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 !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te-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hihaona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olonao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oran-dohataona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Ampombay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30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22996" y="2766219"/>
            <a:ext cx="938999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mitalaho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:,: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vokiso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zava-tsoa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mangetaheta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:,: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29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11</Words>
  <Application>Microsoft Office PowerPoint</Application>
  <PresentationFormat>Affichage à l'écran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Inserat LT Std</vt:lpstr>
      <vt:lpstr>Thème Office</vt:lpstr>
      <vt:lpstr>226 - Tompo ô!  Mba te hihaona</vt:lpstr>
      <vt:lpstr>Tompo ô !  mba te-hihaona Aminao ny olonao. Ka ny oran-dohataona Ampombay ny teninao ;</vt:lpstr>
      <vt:lpstr>Ny Fanahinao iraho Aminay izay mitalaho ; :,: Mba vokiso zava-tsoa Ny mangetaheta Anao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17</cp:revision>
  <dcterms:created xsi:type="dcterms:W3CDTF">2015-02-15T12:43:03Z</dcterms:created>
  <dcterms:modified xsi:type="dcterms:W3CDTF">2023-10-23T17:53:20Z</dcterms:modified>
</cp:coreProperties>
</file>