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5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5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2472" y="12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80619" y="2766219"/>
            <a:ext cx="9905238" cy="1325563"/>
          </a:xfrm>
        </p:spPr>
        <p:txBody>
          <a:bodyPr>
            <a:noAutofit/>
          </a:bodyPr>
          <a:lstStyle/>
          <a:p>
            <a:pPr algn="ctr"/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Tsaroanay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tokoa 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endParaRPr lang="fr-FR" sz="8000" spc="-3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80619" y="2766219"/>
            <a:ext cx="9905238" cy="1325563"/>
          </a:xfrm>
        </p:spPr>
        <p:txBody>
          <a:bodyPr>
            <a:noAutofit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Tsaroanay </a:t>
            </a: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noraisinay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tapaka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taminao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spc="-3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Andriananaharinay</a:t>
            </a: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sz="8000" spc="-3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Ny lasa itodihana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mampiseho avokoa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tanam-pitiavana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Miahy sady manasoa.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34636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He ! Koa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'ty andronay ity,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diavinay izao,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voahodidina ery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fitahiana aminao.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07266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97739" y="2766219"/>
            <a:ext cx="953947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Dia tokinay tokoa izay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mbola ho arovanao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Anio, ampitso, rahatrizay,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miankina Aminao.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52232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97739" y="2766219"/>
            <a:ext cx="953947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5. Ka dia mba velomy re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Aty anatinay ny fo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Hahay misaotra Anao anie,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Rainay be famindram-po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660251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29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1 Tsaroanay  tokoa izao</vt:lpstr>
      <vt:lpstr>1 Tsaroanay tokoa izao  Ny soa be noraisinay, Tsy tapaka avy taminao  Ry Andriananaharinay.</vt:lpstr>
      <vt:lpstr>2. Ny lasa itodihana Dia mampiseho avokoa  Ny tanam-pitiavana Miahy sady manasoa.</vt:lpstr>
      <vt:lpstr>3. He ! Koa  'ty andronay ity, Izay diavinay izao, Dia voahodidina ery Ny fitahiana aminao.</vt:lpstr>
      <vt:lpstr>4. Dia tokinay tokoa izay  Fa mbola ho arovanao Anio, ampitso, rahatrizay,  Izay miankina Aminao.</vt:lpstr>
      <vt:lpstr>5. Ka dia mba velomy re Aty anatinay ny fo Hahay misaotra Anao anie, Ry Rainay be famindram-po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2016-02-12T02:40:43Z</dcterms:modified>
</cp:coreProperties>
</file>