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44" d="100"/>
          <a:sy n="44" d="100"/>
        </p:scale>
        <p:origin x="1080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228 - Tafangona aty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9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Tafangona atý indray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fiangonanao,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dia mba tahio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Iraho ny Fanahinao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99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77560" y="2766219"/>
            <a:ext cx="92991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Hitarika ny zanakao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Hivavaka anio,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Saotra, laza, dera, haja,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nomena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anay ny famonjena.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311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11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Inserat LT Std</vt:lpstr>
      <vt:lpstr>Thème Office</vt:lpstr>
      <vt:lpstr>228 - Tafangona aty indray</vt:lpstr>
      <vt:lpstr>Tafangona atý indray Ny fiangonanao,  ry Ray Ka dia mba tahio ! Iraho ny Fanahinao</vt:lpstr>
      <vt:lpstr>Hitarika ny zanakao Hivavaka anio, Anao izao Saotra, laza, dera, haja, Fa nomena Ho anay ny famonjena.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2016-02-12T02:36:07Z</dcterms:modified>
</cp:coreProperties>
</file>