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9" d="100"/>
          <a:sy n="39" d="100"/>
        </p:scale>
        <p:origin x="1230" y="9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229 - Jesosy ô!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hasoavinao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16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4260" y="2766219"/>
            <a:ext cx="893548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Jesosy ô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hasoavinao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asanay, izay atombokay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Anaranao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ombay,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tahio, Tompo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9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atao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tena sitrakao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ho tanterahinay,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fifalianay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ho voninahitrao.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3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Jesosy ô ! derainay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feno famonjena olona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Anara-masinao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herinao manome aim-baovao.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67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teny masinao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iankinanay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Hianao isaoranay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ankasitrahanay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Eto sy rahatrizay.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4260" y="2766219"/>
            <a:ext cx="893548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Jesosy ô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fanorenana Iainanay sy hahafatesanay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ny Anaranao,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no Manome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toky 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3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hitsangananay Ho velona indray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mba horaisinao Izahay navotanao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Anaranao.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76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229 - Jesosy ô!  Mba hasoavinao</vt:lpstr>
      <vt:lpstr>1 Jesosy ô !  mba hasoavinao Ny asanay, izay atombokay Amin’ny Anaranao ; Ka mba ombay, Sy tahio, Tompo ô !</vt:lpstr>
      <vt:lpstr>Izao atao izao Dia tena sitrakao Ka ho tanterahinay, Mba ho fifalianay  Sy ho voninahitrao.</vt:lpstr>
      <vt:lpstr>2 Jesosy ô ! derainay Hianao, Fa feno famonjena olona Ny Anara-masinao ! Ny herinao manome aim-baovao.</vt:lpstr>
      <vt:lpstr>Ny teny masinao Dia iankinanay Ka Hianao isaoranay Sy ankasitrahanay Eto sy rahatrizay.</vt:lpstr>
      <vt:lpstr>3 Jesosy ô !  ny fanorenana Iainanay sy hahafatesanay Dia ny Anaranao,  fa Izy no Manome  toky be,</vt:lpstr>
      <vt:lpstr>Ka hitsangananay Ho velona indray ; Dia mba horaisinao Izahay navotanao Amin’ny Anaranao.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2016-02-12T02:39:05Z</dcterms:modified>
</cp:coreProperties>
</file>