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4" autoAdjust="0"/>
    <p:restoredTop sz="86391" autoAdjust="0"/>
  </p:normalViewPr>
  <p:slideViewPr>
    <p:cSldViewPr snapToGrid="0">
      <p:cViewPr>
        <p:scale>
          <a:sx n="17" d="100"/>
          <a:sy n="17" d="100"/>
        </p:scale>
        <p:origin x="1374" y="14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231 -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Tsitoha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Tomponay Tsitoha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Izy hatrizay,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Avia, hampifoha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fiangonanay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63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25738"/>
            <a:ext cx="8515350" cy="14065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Atreho ny mpivory,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manantena Anao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Fohazy ny matory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Handray ny teninao.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86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Iraho ny Fanahy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hanavao 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homba sy hitahy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teny inoanay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85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lehibe na kely,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Ampio sy hafanao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Hazoto hampiely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Atý ny lazanao.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51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asam-pamonjena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natombokao,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Ambino tsy hihena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Tahio sy tontosao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25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herin’i Satana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Folahy hatrizao,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afa-pahotana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navotanao.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03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Arovy ny finoana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naorinao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Vonoy ny hevi-poana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Mandà ny teninao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33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na be na vitsy,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Hazony tsy hania,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Anao mihitsy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 doria.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872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39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231 - Ry Tomponay Tsitoha</vt:lpstr>
      <vt:lpstr>1 Ry Tomponay Tsitoha ! Ilay Izy hatrizay, Avia, hampifoha Ny fiangonanay</vt:lpstr>
      <vt:lpstr>Atreho ny mpivory, Fa manantena Anao ; Fohazy ny matory Handray ny teninao.</vt:lpstr>
      <vt:lpstr>2 Iraho ny Fanahy Mba hanavao anay, Ka homba sy hitahy Ny teny inoanay</vt:lpstr>
      <vt:lpstr>Na lehibe na kely, Ampio sy hafanao Hazoto hampiely Atý ny lazanao.</vt:lpstr>
      <vt:lpstr>3 Ny asam-pamonjena Izay natombokao, Ambino tsy hihena Tahio sy tontosao !</vt:lpstr>
      <vt:lpstr>Ny herin’i Satana Folahy hatrizao, Ho afa-pahotana Izahay navotanao.</vt:lpstr>
      <vt:lpstr>3 Arovy ny finoana Izay naorinao ; Vonoy ny hevi-poana Mandà ny teninao</vt:lpstr>
      <vt:lpstr>Izahay na be na vitsy, Hazony tsy hania, Mba ho Anao mihitsy Mandrakizay doria.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2016-02-12T02:57:39Z</dcterms:modified>
</cp:coreProperties>
</file>