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800" y="13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232 - Ny alahady </a:t>
            </a: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andronao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75523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3837" y="2766219"/>
            <a:ext cx="959167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Alahady andronao,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Tompo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Fotoana nitsangananao,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maminay mpianatrao.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7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95275" y="2766219"/>
            <a:ext cx="9734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Anio, mivory izahay,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Tahaka ireo mpianatrao ;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enga anie ho hitanay</a:t>
            </a:r>
            <a:b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hazavan’ny tavanao.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73398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525" y="2766219"/>
            <a:ext cx="9124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Omeo anay,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indray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herin’ny Fanahinao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Havaozy ao anatinay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‘Lay Pentekosta fahizay.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85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20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232 - Ny alahady andronao</vt:lpstr>
      <vt:lpstr>1 Ny Alahady andronao, Jeso Tompo masina ô ! Fotoana nitsangananao, Ka maminay mpianatrao.</vt:lpstr>
      <vt:lpstr>2 Anio, mivory izahay, Tahaka ireo mpianatrao ; Ka enga anie ho hitanay Ny hazavan’ny tavanao.</vt:lpstr>
      <vt:lpstr>3 Omeo anay,  omeo indray Ny herin’ny Fanahinao ; Havaozy ao anatinay ‘Lay Pentekosta fahizay.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2016-02-12T03:27:00Z</dcterms:modified>
</cp:coreProperties>
</file>