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15" d="100"/>
          <a:sy n="15" d="100"/>
        </p:scale>
        <p:origin x="1920" y="14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233 - O! Ray Malala,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asehoy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11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O ! Ray Malala, asehoy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hasoavanao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Sasao ho afa-keloka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Izahay ho zanakao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74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mafy ny fiezakay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Handia ny lalanao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hisy hijanonanay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Raha tsy an-tranonao.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82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O ! Ray Malala, mba henoy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feonay zanakao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Tantano ao an-dalana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Hankany Aminao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3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mafy ny fiezakay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Handia ny lalanao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hisy hijanonanay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Raha tsy an-tranonao.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74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O ! Ray Malala, hitanao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hasambaranay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avotr’ain’ny Zanakao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itokianay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17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mafy ny fiezakay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Handia ny lalanao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hisy hijanonanay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Raha tsy an-tranonao.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0699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42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233 - O! Ray Malala, asehoy</vt:lpstr>
      <vt:lpstr>1 O ! Ray Malala, asehoy Ny hasoavanao ; Sasao ho afa-keloka Izahay ho zanakao ;</vt:lpstr>
      <vt:lpstr>Ho mafy ny fiezakay Handia ny lalanao Tsy hisy hijanonanay Raha tsy an-tranonao.</vt:lpstr>
      <vt:lpstr>2 O ! Ray Malala, mba henoy Ny feonay zanakao ; Tantano ao an-dalana Hankany Aminao ;</vt:lpstr>
      <vt:lpstr>Ho mafy ny fiezakay Handia ny lalanao Tsy hisy hijanonanay Raha tsy an-tranonao.</vt:lpstr>
      <vt:lpstr>3 O ! Ray Malala, hitanao Ny hasambaranay ; Ny avotr’ain’ny Zanakao No itokianay ;</vt:lpstr>
      <vt:lpstr>Ho mafy ny fiezakay Handia ny lalanao Tsy hisy hijanonanay Raha tsy an-tranonao.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2016-02-12T03:26:05Z</dcterms:modified>
</cp:coreProperties>
</file>