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1590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234 - Mahery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04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Mahery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 Tompo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Mombà anay mpanomponao,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miarova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19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Mpanjaka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Zanahary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anjakao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ao anatinay.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7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Miaro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 sy hisaotra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iangonanay.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46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Miantra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tia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Tongava aminay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hifalianay.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2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fanomezan-tsoa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maminay tokoa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Jeso ‘lay malalanao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Nafoy ho avotray.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9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31445" y="2766219"/>
            <a:ext cx="88811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Mba raisonao,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Ray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saotra entinay,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dera, laza, hery 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Mpanjaka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7867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27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234 - Mahery Ianao</vt:lpstr>
      <vt:lpstr>1 Mahery Hianao, Jehovah Tompo ô ! Mombà anay mpanomponao, Ka miarova anay.</vt:lpstr>
      <vt:lpstr>2 Mpanjaka Hianao, Ry Zanahary ô ! Avia, anjakao izao Ny ao anatinay.</vt:lpstr>
      <vt:lpstr>3 Miaro Hianao, Andriamanitra ô ! Hidera sy hisaotra Anao No iangonanay.</vt:lpstr>
      <vt:lpstr>4 Miantra Hianao, Ry Tompo tia ô ! Tongava aminay izao Mba hifalianay.</vt:lpstr>
      <vt:lpstr>5 Ny fanomezan-tsoa Izay maminay tokoa Dia Jeso ‘lay malalanao Nafoy ho avotray.</vt:lpstr>
      <vt:lpstr>6 Mba raisonao,  ry Ray ! Ny saotra entinay, Ny dera, laza, hery koa Anao Mpanjaka soa.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2016-02-12T03:25:30Z</dcterms:modified>
</cp:coreProperties>
</file>