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3" autoAdjust="0"/>
    <p:restoredTop sz="86391" autoAdjust="0"/>
  </p:normalViewPr>
  <p:slideViewPr>
    <p:cSldViewPr snapToGrid="0">
      <p:cViewPr varScale="1">
        <p:scale>
          <a:sx n="65" d="100"/>
          <a:sy n="65" d="100"/>
        </p:scale>
        <p:origin x="9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235 -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Tafavory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izahay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99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8575" y="2582863"/>
            <a:ext cx="9086850" cy="169227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Tafavory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izahay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Eto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anatrehanao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Jehovah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!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hivavaka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aminao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717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640013"/>
            <a:ext cx="8515350" cy="157797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 Te-hianatra izahay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 hanao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 sitrakao,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Mihainoa ny vavakay ;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Manampia anay izao.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25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 Fa mangataka aminao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Fanampiana izahay ;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Raha tsy ampianao;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Dia ho diso izahay.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016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554685"/>
            <a:ext cx="8515350" cy="1748631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4 Izay rehetra anananay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Entinay miderà Anao,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Aoka hazoto izahay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 hanao ny sitrakao.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578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5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Aoka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handroso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izahay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hanompo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tsara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Dia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hifaly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izahay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Amin’ny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fitianao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9969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22</Words>
  <Application>Microsoft Office PowerPoint</Application>
  <PresentationFormat>Affichage à l'écran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 Inserat LT Std</vt:lpstr>
      <vt:lpstr>Thème Office</vt:lpstr>
      <vt:lpstr>235 - Tafavory izahay</vt:lpstr>
      <vt:lpstr>1 Tafavory izahay Eto anatrehanao, Ry Jehovah Tomponay ! Mba hivavaka aminao.</vt:lpstr>
      <vt:lpstr>2 Te-hianatra izahay Mba hanao  sy sitrakao, Mihainoa ny vavakay ; Manampia anay izao.</vt:lpstr>
      <vt:lpstr>3 Fa mangataka aminao Fanampiana izahay ; Raha tsy ampianao; Dia ho diso izahay.</vt:lpstr>
      <vt:lpstr>4 Izay rehetra anananay Entinay miderà Anao, Aoka hazoto izahay Mba hanao ny sitrakao.</vt:lpstr>
      <vt:lpstr>5 Aoka handroso izahay Mba hanompo tsara Anao, Dia hifaly izahay Amin’ny fitianao.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 K V</cp:lastModifiedBy>
  <cp:revision>14</cp:revision>
  <dcterms:created xsi:type="dcterms:W3CDTF">2015-02-15T12:43:03Z</dcterms:created>
  <dcterms:modified xsi:type="dcterms:W3CDTF">2023-03-26T05:57:41Z</dcterms:modified>
</cp:coreProperties>
</file>