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15" d="100"/>
          <a:sy n="15" d="100"/>
        </p:scale>
        <p:origin x="1152" y="14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236 - Avia, Tomponay! Atrehonao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2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3068" y="2697163"/>
            <a:ext cx="9037864" cy="14636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Avia,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Atrehonao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Fiderana no atolotray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ry Tomponay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2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Tongava atý an-tranonay,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dera atolotray,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79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Avia,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Atrehonao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Enga ka ho tonga olonao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izahay rehetra izao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6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vavanay hidera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mba diovinao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Avia,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Atrehonao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Ampidino ny Fanahinao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atý an-tranonay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9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435906"/>
            <a:ext cx="8972550" cy="19861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Ampionao koa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Hilaza anio ny teninao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697163"/>
            <a:ext cx="8515350" cy="146367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Avia, Tomponay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Atrehonao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Fiderana no atolotray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Anao , ry Avotray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raisonao ny deranay,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Efao tokoa ny hatakay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Avia, Tomponay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61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236 - Avia, Tomponay! Atrehonao zahay</vt:lpstr>
      <vt:lpstr>1 Avia, Tomponay ! Atrehonao izahay ; Fiderana no atolotray Ho Anao ry Tomponay ;</vt:lpstr>
      <vt:lpstr>Tongava atý an-tranonay, Handray ny dera atolotray, Avia, Tomponay !</vt:lpstr>
      <vt:lpstr>2 Avia, Tomponay ! Atrehonao izahay ; Enga ka ho tonga olonao Izao izahay rehetra izao !</vt:lpstr>
      <vt:lpstr>Ny vavanay hidera Anao Ny fonay mba diovinao ; Avia, Tomponay !</vt:lpstr>
      <vt:lpstr>3 Avia, Tomponay ! Atrehonao izahay ; Ampidino ny Fanahinao Ho atý an-tranonay ;</vt:lpstr>
      <vt:lpstr>Ampionao koa  ny olonao, Hilaza anio ny teninao : Avia, Tomponay !</vt:lpstr>
      <vt:lpstr>4 Avia, Tomponay ! Atrehonao izahay ; Fiderana no atolotray Ho Anao , ry Avotray !</vt:lpstr>
      <vt:lpstr>Mba raisonao ny deranay, Efao tokoa ny hatakay : Avia, Tomponay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2016-02-12T03:17:39Z</dcterms:modified>
</cp:coreProperties>
</file>