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1650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237 - Ry Jehovah Tomponay!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Tafavory izahay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14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Jehovah Tomponay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Tafavory izahay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Avy hankalaza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vahoakanao.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65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Faly, ravo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soa azonay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mba hisaotra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voavotrao.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17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5299" y="2766219"/>
            <a:ext cx="883340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Saotra tsara entinay,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Hira no asandratray,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fiderana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Rain’izao rehetra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180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21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237 - Ry Jehovah Tomponay!  Tafavory izahay</vt:lpstr>
      <vt:lpstr>1 Ry Jehovah Tomponay ! Tafavory izahay ; Avy hankalaza Anao Izahay vahoakanao.</vt:lpstr>
      <vt:lpstr>2 Faly, ravo izahay Noho ny soa azonay ; Tonga mba hisaotra Anao Izahay voavotrao.</vt:lpstr>
      <vt:lpstr>3 Saotra tsara entinay, Hira no asandratray, Mba ho fiderana Anao, Rain’izao rehetra izao,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2016-02-12T03:24:47Z</dcterms:modified>
</cp:coreProperties>
</file>