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7" r:id="rId8"/>
    <p:sldId id="265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534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238 - Mivory eto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izahay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69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Mivory eto izahay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Hiantso ny Anaranao,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 Masina ô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manomeza anay anio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soa avy taminao,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fitahiana.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0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Ny vavaka tononinay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Miakatra any Aminao,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Mpamonjy tia anay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2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4162" y="2766219"/>
            <a:ext cx="90556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an-danitra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zava-mani-pofona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ho tianao.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53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saotra izay aterinay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raisonao, Jehovah ô,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Andriamanitray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0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vokatry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molotray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aoka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fanatitra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Ankasitrahanao.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9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Ankehitriny, Tompo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Omeo ny Fanahinao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Hitoetra aminay.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41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fanalana aizina,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fanoloran-kevitra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an’ny olonao.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872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36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Inserat LT Std</vt:lpstr>
      <vt:lpstr>Thème Office</vt:lpstr>
      <vt:lpstr>238 - Mivory eto izahay</vt:lpstr>
      <vt:lpstr>1 Mivory eto izahay Hiantso ny Anaranao, Jehovah Masina ô !</vt:lpstr>
      <vt:lpstr>Dia manomeza anay anio Ny soa avy taminao, Ho fitahiana.</vt:lpstr>
      <vt:lpstr>2 Ny vavaka tononinay Miakatra any Aminao, Mpamonjy tia anay !</vt:lpstr>
      <vt:lpstr>Mba raiso  ao an-danitra Ho zava-mani-pofona Izay ho tianao.</vt:lpstr>
      <vt:lpstr>3 Ny saotra izay aterinay Mba raisonao, Jehovah ô, Andriamanitray !</vt:lpstr>
      <vt:lpstr>Ny vokatry  ny molotray Dia aoka  ho fanatitra Ankasitrahanao.</vt:lpstr>
      <vt:lpstr>4 Ankehitriny, Tompo ô ! Omeo ny Fanahinao Hitoetra aminay.</vt:lpstr>
      <vt:lpstr>Ho fanalana aizina, Sy fanoloran-kevitra Ho an’ny olonao.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2016-02-12T03:23:59Z</dcterms:modified>
</cp:coreProperties>
</file>