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470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239 - Ry Jeso!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Vory izahay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vory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andronao anio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avy mba hivavaka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Atý an-tranonao.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1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Ka na aiza na aiza ny olonao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vory toy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herinao mba asehoy,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Efao ny teninao.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70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hira ikambananay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Atý an-tranonao.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Ekeo ho fanandratana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voninahitrao.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vavaka tononinay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anatrehanao.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 ho fanatitra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Ankasitrahanao.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79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teny fitarainana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Ataon’ny ory 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Soloy fifaliana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Hisaoranay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57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Ny teninao halahatra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Hambininao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Hamelom-pitiavana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Am-pon’izay mandre.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345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33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239 - Ry Jeso!  Vory izahay</vt:lpstr>
      <vt:lpstr>1 Ry Jeso !  vory izahay, Fa andronao anio Dia avy mba hivavaka Atý an-tranonao.</vt:lpstr>
      <vt:lpstr>2 Ka na aiza na aiza ny olonao No vory toy izao Ny herinao mba asehoy, Efao ny teninao.</vt:lpstr>
      <vt:lpstr>3 Ny hira ikambananay Atý an-tranonao. Ekeo ho fanandratana Ny voninahitrao.</vt:lpstr>
      <vt:lpstr>4 Ny vavaka tononinay Eo anatrehanao. Mba raiso ho fanatitra Ankasitrahanao.</vt:lpstr>
      <vt:lpstr>5 Ny teny fitarainana Ataon’ny ory koa Soloy fifaliana Hisaoranay Anao.</vt:lpstr>
      <vt:lpstr>6 Ny teninao halahatra Hambininao anie Hamelom-pitiavana Am-pon’izay mandre.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2016-02-12T03:23:01Z</dcterms:modified>
</cp:coreProperties>
</file>