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800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240 - Alahady,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Alahady andro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fitsaharanay,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Nitsangananao ry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Andronao, Mpanavotray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9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 maminay ny andro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fiangonanay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Hiderana Anao,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Tovy aminay ny teny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nataonao fahizay,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Tamin’ny Apositoly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Fony vory toy izao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9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misy roa na telo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ny Anarako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Vory mba hiantso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no hiangonako.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2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Mba soraty ao am-ponay,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ô ! ny didinao.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Hiasanay saina 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 anatrehanao 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5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avia, ry Jeso Tompo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Tomoera aminay.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Hitandremanay ny andro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atokana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7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240 - Alahady,  andro tsara,</vt:lpstr>
      <vt:lpstr>1 Alahady andro tsara, Andro fitsaharanay, Nitsangananao ry Tompo, Andronao, Mpanavotray !</vt:lpstr>
      <vt:lpstr>Eny maminay ny andro Andro fiangonanay Hiderana Anao, Mpamonjy, Sy ny voninahitrao.</vt:lpstr>
      <vt:lpstr>2 Tovy aminay ny teny Izay nataonao fahizay, Tamin’ny Apositoly Fony vory toy izao :</vt:lpstr>
      <vt:lpstr>Raha misy roa na telo Amin’ny ny Anarako Vory mba hiantso Ahy, Ao no hiangonako.</vt:lpstr>
      <vt:lpstr>3 Mba soraty ao am-ponay, Tompo ô ! ny didinao. Hiasanay saina tsara Eto anatrehanao .</vt:lpstr>
      <vt:lpstr>Mba avia, ry Jeso Tompo ! Tomoera aminay. Hitandremanay ny andro Izay atokana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2016-02-12T03:22:23Z</dcterms:modified>
</cp:coreProperties>
</file>