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1" d="100"/>
          <a:sy n="21" d="100"/>
        </p:scale>
        <p:origin x="768" y="1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241 -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ô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Midina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Jeso ô ! midina,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Jereo izahay izao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Atreho sao variana,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tsy mahita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67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Hazoninao ny saina,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Hijery tsara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tsy ho very maina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fivoriana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00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Ry Jeso ! hamasino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toe-piainanay,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dia ampidino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hery ho 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61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bitsika mangina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Ataovinao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Hamelom-paniriana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Hanao ny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57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Ry Jeso ô ! monena,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Midira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fonay mamantena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Handray Anao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8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izay misalasala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Ampaherezonao,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taomy hahalala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01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hatakay mangina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Henoy ka valio,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dia mitenana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 ankehitrio,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08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 ! Mpanazava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dianay atý,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Omàny lalandava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fonay ho arý.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15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241 - Ry Jeso ô! Midina</vt:lpstr>
      <vt:lpstr>1 Ry Jeso ô ! midina, Jereo izahay izao ; Atreho sao variana, Ka tsy mahita Anao,</vt:lpstr>
      <vt:lpstr>Hazoninao ny saina, Hijery tsara Anao, Mba tsy ho very maina Izao fivoriana izao.</vt:lpstr>
      <vt:lpstr>2 Ry Jeso ! hamasino Ny toe-piainanay, Ka dia ampidino Ny hery ho anay ;</vt:lpstr>
      <vt:lpstr>Ny bitsika mangina Ataovinao izao, Hamelom-paniriana Hanao ny sitrakao.</vt:lpstr>
      <vt:lpstr>3 Ry Jeso ô ! monena, Midira Hianao, Ny fonay mamantena Handray Anao izao ;</vt:lpstr>
      <vt:lpstr>Ka izay misalasala Ampaherezonao, Dia taomy hahalala Ny fitiavanao.</vt:lpstr>
      <vt:lpstr>4 Ny hatakay mangina Henoy ka valio, Koa dia mitenana Hianao ankehitrio,</vt:lpstr>
      <vt:lpstr>Ry Jeso ! Mpanazava Ny dianay atý, Omàny lalandava Ny fonay ho arý.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2016-02-12T03:21:27Z</dcterms:modified>
</cp:coreProperties>
</file>