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93" autoAdjust="0"/>
    <p:restoredTop sz="86391" autoAdjust="0"/>
  </p:normalViewPr>
  <p:slideViewPr>
    <p:cSldViewPr snapToGrid="0">
      <p:cViewPr>
        <p:scale>
          <a:sx n="30" d="100"/>
          <a:sy n="30" d="100"/>
        </p:scale>
        <p:origin x="1470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98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23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9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2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05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69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10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67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22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2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871E3-31DD-4FE3-B99B-055BEFB3EBAE}" type="datetimeFigureOut">
              <a:rPr lang="fr-FR" smtClean="0"/>
              <a:t>12/02/2016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17256-A2F6-4DF9-8F9F-F8A24693B8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68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628650" y="2766219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242 - Misaotra Anao 'zahay, ry Ray</a:t>
            </a: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!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95001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0171" y="2766219"/>
            <a:ext cx="95243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1 Misaotra Anao izahay,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ry Ray !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Fa tsy nafenina anay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tena sitrakao tokoa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hahazoanay ny soa.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20978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190171" y="2766219"/>
            <a:ext cx="95243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2 Ka mitariha anay izao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Handray ny toro-hevitrao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lazain’ny teninao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Hanaoavanay ny sitrakao.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147919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237468" y="2766219"/>
            <a:ext cx="961893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3 Ampahirato izahay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Hahaizanay mahita anio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Ny zava-mahagaga anay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Ao amin’ny lalànao soa.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37689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985" y="2766219"/>
            <a:ext cx="91459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4 Ampianaro izahay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Ho tia tokoa ny teninao,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Ka hankatò ny didinao,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Hanaiky hotapahinao.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589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-79813" y="2766219"/>
            <a:ext cx="930362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5 Ny asan’ny Fanahinao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Mba tanteraho aminay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Hampiorina ao anatinay</a:t>
            </a:r>
            <a:b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</a:br>
            <a:r>
              <a:rPr lang="fr-FR" sz="8000" spc="-150" smtClean="0">
                <a:solidFill>
                  <a:schemeClr val="bg2">
                    <a:lumMod val="25000"/>
                  </a:schemeClr>
                </a:solidFill>
                <a:latin typeface="Helvetica Inserat LT Std" panose="020B0806030702050204" pitchFamily="34" charset="0"/>
              </a:rPr>
              <a:t>Izay lazain’ny teninao.</a:t>
            </a:r>
            <a:endParaRPr lang="fr-FR" spc="-150"/>
          </a:p>
        </p:txBody>
      </p:sp>
    </p:spTree>
    <p:extLst>
      <p:ext uri="{BB962C8B-B14F-4D97-AF65-F5344CB8AC3E}">
        <p14:creationId xmlns:p14="http://schemas.microsoft.com/office/powerpoint/2010/main" val="2923652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29</Words>
  <Application>Microsoft Office PowerPoint</Application>
  <PresentationFormat>Affichage à l'écran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Inserat LT Std</vt:lpstr>
      <vt:lpstr>Thème Office</vt:lpstr>
      <vt:lpstr>242 - Misaotra Anao 'zahay, ry Ray!</vt:lpstr>
      <vt:lpstr>1 Misaotra Anao izahay, ry Ray ! Fa tsy nafenina anay Izay tena sitrakao tokoa Mba hahazoanay ny soa.</vt:lpstr>
      <vt:lpstr>2 Ka mitariha anay izao Handray ny toro-hevitrao Izay lazain’ny teninao Hanaoavanay ny sitrakao.</vt:lpstr>
      <vt:lpstr>3 Ampahirato izahay Hahaizanay mahita anio Ny zava-mahagaga anay Ao amin’ny lalànao soa.</vt:lpstr>
      <vt:lpstr>4 Ampianaro izahay Ho tia tokoa ny teninao, Ka hankatò ny didinao, Hanaiky hotapahinao.</vt:lpstr>
      <vt:lpstr>5 Ny asan’ny Fanahinao Mba tanteraho aminay Hampiorina ao anatinay Izay lazain’ny teninao.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ACER 2020</cp:lastModifiedBy>
  <cp:revision>13</cp:revision>
  <dcterms:created xsi:type="dcterms:W3CDTF">2015-02-15T12:43:03Z</dcterms:created>
  <dcterms:modified xsi:type="dcterms:W3CDTF">2016-02-12T03:20:20Z</dcterms:modified>
</cp:coreProperties>
</file>