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243 -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Mivory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handre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0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Mivory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hambara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9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Tolory fahendrena,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ampio ny irakao,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hitory aminay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teninao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7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fon’izay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mihaino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Sokafy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rahateo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hirakitra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49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21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243 - Mivory eto izahay, handre</vt:lpstr>
      <vt:lpstr>1 Mivory eto izahay, Handre ny teninao Izay hambara aminay, Andriamanitra ô !</vt:lpstr>
      <vt:lpstr>2 Tolory fahendrena, Ka ampio ny irakao, Izay hitory aminay Ny teninao izao.</vt:lpstr>
      <vt:lpstr>3 Ny fon’izay mihaino koa Sokafy rahateo, Ho tia sy hirakitra Ny teny mahasoa.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2023-09-17T08:29:09Z</dcterms:modified>
</cp:coreProperties>
</file>