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26" d="100"/>
          <a:sy n="26" d="100"/>
        </p:scale>
        <p:origin x="1590" y="12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245 - Ray ô!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Asehoinao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4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Ray ô ! asehoinao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Aminay ny antranao,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Raisonao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zanakay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Atsangana ho 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41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40005" y="2766219"/>
            <a:ext cx="906399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Zanak’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Andriamanitra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ekeo ny hatakay,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Trotrinao ny zanakay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Taomy ho mpanomponao.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63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4859" y="2766219"/>
            <a:ext cx="917371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Ry Fanahy Masina ô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Mitoera aminay,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Indro re ny zanakay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Ampianaro, hazavao.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33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Ry Jehovah Izay Iray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Nefa Telo, dia ny Ray,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Zanaka, Fanahy koa !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tahio ny zanakay.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4930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26</Words>
  <Application>Microsoft Office PowerPoint</Application>
  <PresentationFormat>Affichage à l'écran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Inserat LT Std</vt:lpstr>
      <vt:lpstr>Thème Office</vt:lpstr>
      <vt:lpstr>245 - Ray ô! Asehoinao</vt:lpstr>
      <vt:lpstr>1 Ray ô ! asehoinao Aminay ny antranao, Raisonao  ny zanakay Atsangana ho Anao.</vt:lpstr>
      <vt:lpstr>2 Zanak’ Andriamanitra ô ! Mba ekeo ny hatakay, Trotrinao ny zanakay Taomy ho mpanomponao.</vt:lpstr>
      <vt:lpstr>3 Ry Fanahy Masina ô ! Mitoera aminay, Indro re ny zanakay Ampianaro, hazavao.</vt:lpstr>
      <vt:lpstr>4 Ry Jehovah Izay Iray ! Nefa Telo, dia ny Ray, Zanaka, Fanahy koa ! Mba tahio ny zanakay.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2016-02-12T03:15:47Z</dcterms:modified>
</cp:coreProperties>
</file>