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21" d="100"/>
          <a:sy n="21" d="100"/>
        </p:scale>
        <p:origin x="1740" y="13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246 - Zazakely entinay mba hatao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batisa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53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Zazakely entinay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hatao batisa izao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Izy no atokanay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atolotray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08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20015" y="2766219"/>
            <a:ext cx="938403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Rano tsy mba mahasoa,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Rano tsy mba mahadio 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tahionao izy izao,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 ô, be indrafo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97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Ary ny Fanahinao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ataovy ao am-po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hitarika azy, sao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Hisy loza izay hanjo.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83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40005" y="2766219"/>
            <a:ext cx="906399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Ry Jehovah be fitia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Jesosy Tomponay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Fanahy koa, avia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handray ny zanakay.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0177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26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Inserat LT Std</vt:lpstr>
      <vt:lpstr>Thème Office</vt:lpstr>
      <vt:lpstr>246 - Zazakely entinay mba hatao batisa</vt:lpstr>
      <vt:lpstr>1 Zazakely entinay Mba hatao batisa izao ; Izy no atokanay Sy atolotray Anao.</vt:lpstr>
      <vt:lpstr>2 Rano tsy mba mahasoa, Rano tsy mba mahadio : Ka tahionao izy izao, Jeso ô, be indrafo !</vt:lpstr>
      <vt:lpstr>3 Ary ny Fanahinao Dia ataovy ao am-po Mba hitarika azy, sao Hisy loza izay hanjo.</vt:lpstr>
      <vt:lpstr>4 Ry Jehovah be fitia ! Ry Jesosy Tomponay ! Ry Fanahy koa, avia Mba handray ny zanakay.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2016-02-12T03:15:03Z</dcterms:modified>
</cp:coreProperties>
</file>