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1530" y="11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247 - Ry Tompo ô!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Tsinjovinao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24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Tompo ô ! tsinjovinao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mila famonjena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Satria manantena,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36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tany namboaranao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an’izay mpianatrao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lovany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96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Fa Hianao dia tsy mandà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ory sy mpanota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nandatsahanao ny rà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Hanaisotra ny ota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4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tonga izahay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Mitady hodiovinao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raisonao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3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Mifona, Tompo,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efa voaisa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olonao, izay nandray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soan’ny batisa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79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1125" y="2766219"/>
            <a:ext cx="8921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Ampaherezonao ny fo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tsy hafoinay ny to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Ambara-pahafaty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15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35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247 - Ry Tompo ô! Tsinjovinao</vt:lpstr>
      <vt:lpstr>1 Ry Tompo ô ! tsinjovinao Ny mila famonjena Satria manantena,</vt:lpstr>
      <vt:lpstr>Ny tany namboaranao Ho an’izay mpianatrao Ho lovany tokoa.</vt:lpstr>
      <vt:lpstr>2 Fa Hianao dia tsy mandà Ny ory sy mpanota Izay nandatsahanao ny rà Hanaisotra ny ota ;</vt:lpstr>
      <vt:lpstr>Ka tonga izahay izao Mitady hodiovinao ; Mba raisonao  ny fonay.</vt:lpstr>
      <vt:lpstr>3 Mifona, Tompo, izahay Izay efa voaisa Ho olonao, izay nandray Ny soan’ny batisa ;</vt:lpstr>
      <vt:lpstr>Ampaherezonao ny fo Mba tsy hafoinay ny to Ambara-pahafaty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2016-02-12T03:14:24Z</dcterms:modified>
</cp:coreProperties>
</file>