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71" r:id="rId4"/>
    <p:sldId id="263" r:id="rId5"/>
    <p:sldId id="270" r:id="rId6"/>
    <p:sldId id="264" r:id="rId7"/>
    <p:sldId id="269" r:id="rId8"/>
    <p:sldId id="265" r:id="rId9"/>
    <p:sldId id="268" r:id="rId10"/>
    <p:sldId id="266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391" autoAdjust="0"/>
  </p:normalViewPr>
  <p:slideViewPr>
    <p:cSldViewPr snapToGrid="0">
      <p:cViewPr>
        <p:scale>
          <a:sx n="23" d="100"/>
          <a:sy n="23" d="100"/>
        </p:scale>
        <p:origin x="1680" y="12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249 - Tompon'ny lanitra ô! Mba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tahio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002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Andriamanitra Ray be fitia,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Taomy ny maro hanatona Anao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376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Fiangonanao,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be mpitia,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marobe ny ankohonanao.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32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68853" y="2766219"/>
            <a:ext cx="880629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Tompon’ny lanitra ô !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tahio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Izy izay ta-hanatona 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18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ta-handray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batisa anio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Sady maniry mba ho Zanakao.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18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Ampifalio ny fony, izay ory,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Sady miaky ny ota natao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35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 ny ratsy maniry fongory,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mba omeo ny aina vaovao.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31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Izay manaiky hitana ny soa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Sady mandà ny devoly izao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02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Aoka hiseho ho mpino tokoa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Amin’ny fomba sy asa vaovao.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7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Afon’ny lanitra ô ! mba avia,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ateraho ny fony izao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2427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 tarihonao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tsy hania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te-ho sambatra ao Aminao.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9529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59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 Inserat LT Std</vt:lpstr>
      <vt:lpstr>Thème Office</vt:lpstr>
      <vt:lpstr>249 - Tompon'ny lanitra ô! Mba tahio</vt:lpstr>
      <vt:lpstr>1 Tompon’ny lanitra ô !  mba tahio Izy izay ta-hanatona Anao,</vt:lpstr>
      <vt:lpstr>Ka ta-handray  ny batisa anio Sady maniry mba ho Zanakao.</vt:lpstr>
      <vt:lpstr>2 Ampifalio ny fony, izay ory, Sady miaky ny ota natao</vt:lpstr>
      <vt:lpstr>Ary ny ratsy maniry fongory, Ka mba omeo ny aina vaovao.</vt:lpstr>
      <vt:lpstr>3 Izay manaiky hitana ny soa Sady mandà ny devoly izao ;</vt:lpstr>
      <vt:lpstr>Aoka hiseho ho mpino tokoa Amin’ny fomba sy asa vaovao.</vt:lpstr>
      <vt:lpstr>4 Afon’ny lanitra ô ! mba avia, Ka ateraho ny fony izao</vt:lpstr>
      <vt:lpstr>Ary tarihonao  mba tsy hania Fa te-ho sambatra ao Aminao.</vt:lpstr>
      <vt:lpstr>5 Andriamanitra Ray be fitia, Taomy ny maro hanatona Anao</vt:lpstr>
      <vt:lpstr>Ny Fiangonanao,  ho be mpitia, Ho marobe ny ankohonanao.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2016-02-12T02:59:04Z</dcterms:modified>
</cp:coreProperties>
</file>