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19" d="100"/>
          <a:sy n="19" d="100"/>
        </p:scale>
        <p:origin x="1800" y="13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250 - Atolotray hatao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batisa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86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525" y="2766219"/>
            <a:ext cx="91249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Atolotray hatao batisa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zanakay Jesosy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Irinay izy mba ho isan’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zaza arovanao.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95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92075" y="2766219"/>
            <a:ext cx="93281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Izahay izao efa nifidy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Anao handray ny zanakay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raiso izy fa voavidy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Noho ny ranao 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0325" y="2766219"/>
            <a:ext cx="9023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Soraty izy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handova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lanitra fonenanao,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ny Fanahinao hanova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fony ho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87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Tahio ny fahazazany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fanorena-marina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Ampianaro azy izany,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Mivavaka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12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93675" y="2766219"/>
            <a:ext cx="9531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Tantano izy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mandra-pita,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tonga ao an-danitra,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aoka izy mba hahita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Anao an-dalany.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11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66675" y="2766219"/>
            <a:ext cx="9277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 Ka amin’ny fotoana feno,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Handaozany ity tany ity,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Omeo toky, iteneno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« ‘Ndeha hody, anaka ».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4284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30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250 - Atolotray hatao batisa</vt:lpstr>
      <vt:lpstr>1 Atolotray hatao batisa Ny zanakay Jesosy ô ! Irinay izy mba ho isan’ Ny zaza arovanao.</vt:lpstr>
      <vt:lpstr>2 Izahay izao efa nifidy Anao handray ny zanakay ; Ka raiso izy fa voavidy Noho ny ranao soa.</vt:lpstr>
      <vt:lpstr>3 Soraty izy mba handova Ny lanitra fonenanao, Ka ny Fanahinao hanova Ny fony ho Anao.</vt:lpstr>
      <vt:lpstr>4 Tahio ny fahazazany Ho fanorena-marina ; Ampianaro azy izany, Mivavaka Aminao.</vt:lpstr>
      <vt:lpstr>5 Tantano izy  mandra-pita, Ho tonga ao an-danitra, Ka aoka izy mba hahita Anao an-dalany.</vt:lpstr>
      <vt:lpstr>6 Ka amin’ny fotoana feno, Handaozany ity tany ity, Omeo toky, iteneno : « ‘Ndeha hody, anaka ».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2016-02-12T03:12:20Z</dcterms:modified>
</cp:coreProperties>
</file>