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71" r:id="rId4"/>
    <p:sldId id="263" r:id="rId5"/>
    <p:sldId id="270" r:id="rId6"/>
    <p:sldId id="264" r:id="rId7"/>
    <p:sldId id="269" r:id="rId8"/>
    <p:sldId id="265" r:id="rId9"/>
    <p:sldId id="268" r:id="rId10"/>
    <p:sldId id="266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391" autoAdjust="0"/>
  </p:normalViewPr>
  <p:slideViewPr>
    <p:cSldViewPr snapToGrid="0">
      <p:cViewPr>
        <p:scale>
          <a:sx n="17" d="100"/>
          <a:sy n="17" d="100"/>
        </p:scale>
        <p:origin x="1860" y="14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251 -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</a:t>
            </a:r>
            <a:r>
              <a:rPr lang="fr-FR" sz="800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Zana-Janahary</a:t>
            </a:r>
            <a:endParaRPr lang="fr-FR" sz="8000" dirty="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35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Ka mba soraty ao am-pony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Tompo, ny Anaranao,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704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ny anaran’ny mpanompo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Soraty ao an-tananao.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72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Ry Jeso Zana-Janahary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fototry ny aim-baovao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92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aniraho ny Fanahy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Izao madinikao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10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Ny fahafatesanao nandresy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aoka hitombonany,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48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herinao tsy mety resy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mba ho fiarovany.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769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Ka ny Anaranao hajaina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mba omeo ny zanakay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596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io no hialany aina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hitsanganany indray.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201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Tantano izy tsy ho osa,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Raha lavitra ny diany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20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raha fohy izany kosa,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raiso ny fanahiny.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9956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55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 Inserat LT Std</vt:lpstr>
      <vt:lpstr>Thème Office</vt:lpstr>
      <vt:lpstr>251 - Ry Jeso Zana-Janahary</vt:lpstr>
      <vt:lpstr>1 Ry Jeso Zana-Janahary Sy fototry ny aim-baovao !</vt:lpstr>
      <vt:lpstr>Mba aniraho ny Fanahy Izao madinikao izao.</vt:lpstr>
      <vt:lpstr>2 Ny fahafatesanao nandresy No aoka hitombonany,</vt:lpstr>
      <vt:lpstr>Ny herinao tsy mety resy No mba ho fiarovany.</vt:lpstr>
      <vt:lpstr>3 Ka ny Anaranao hajaina Dia mba omeo ny zanakay ;</vt:lpstr>
      <vt:lpstr>Ka io no hialany aina Sy hitsanganany indray.</vt:lpstr>
      <vt:lpstr>4 Tantano izy tsy ho osa, Raha lavitra ny diany ;</vt:lpstr>
      <vt:lpstr>Fa raha fohy izany kosa, Mba raiso ny fanahiny.</vt:lpstr>
      <vt:lpstr>5 Ka mba soraty ao am-pony Ry Tompo, ny Anaranao,</vt:lpstr>
      <vt:lpstr>Ka ny anaran’ny mpanompo Soraty ao an-tananao.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2016-02-12T03:11:14Z</dcterms:modified>
</cp:coreProperties>
</file>