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252 -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avelao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3157" y="2766219"/>
            <a:ext cx="89176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« Mba avelao ny zaza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Hanatona Ahy re,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an’ny toa azy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fanjakan’ny Ray !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ifalianay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Ao amin’ny batisa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Trotroiny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tena voaisa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zanany indray,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Atsangany handova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fahasambarana,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Fainan-tsy miova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fiadanana.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Sakaizanay malaza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Jeso, Hianao,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Finaritra ny zaza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Miankina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ondrikelinao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voavonjy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anatrehanao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9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252 - Mba avelao  ny zaza</vt:lpstr>
      <vt:lpstr>1 « Mba avelao ny zaza Hanatona Ahy re, Fa an’ny toa azy Ny fanjakan’ny Ray ! »</vt:lpstr>
      <vt:lpstr>Izany teny tsara No ifalianay, Ka dia tsy rarana Ny zazakelinay.</vt:lpstr>
      <vt:lpstr>2 Ao amin’ny batisa Trotroiny izahay, Ka tena voaisa Ho zanany indray,</vt:lpstr>
      <vt:lpstr>Atsangany handova Ny fahasambarana, Fainan-tsy miova Sy fiadanana.</vt:lpstr>
      <vt:lpstr>3 Sakaizanay malaza Ry Jeso, Hianao, Finaritra ny zaza Miankina Aminao.</vt:lpstr>
      <vt:lpstr>Ampio,  ry Mpamonjy, Ny ondrikelinao, Ho tonga voavonjy Ao anatrehanao.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2023-07-30T08:59:38Z</dcterms:modified>
</cp:coreProperties>
</file>