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470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253 - Avia,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Mpanavotra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077" y="2766219"/>
            <a:ext cx="9019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Avia, ry Mpanavotra.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Tahio ny fandraisana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Sakafo namboarinao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hatoninay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Ireo zava-masina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Aroso mba hohanina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famelana heloka,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aina sy ho tanjaka.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22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Tsaroanay ny dianao,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 sy fijalianao,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nisoloanao aay,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nitsangananao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81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7842" y="2766219"/>
            <a:ext cx="898831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teninao natolotra,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dia nalatsaka,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Sakafo iombonanay,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tena sy fnahy iray.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0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253 - Avia,  ry Mpanavotra</vt:lpstr>
      <vt:lpstr>1 Avia, ry Mpanavotra. Tahio ny fandraisana Sakafo namboarinao Izao hatoninay izao.</vt:lpstr>
      <vt:lpstr>2 Ireo zava-masina Aroso mba hohanina Ho famelana heloka, Ho aina sy ho tanjaka.</vt:lpstr>
      <vt:lpstr>3 Tsaroanay ny dianao, Ny ra sy fijalianao, Ny nisoloanao aay, Ny nitsangananao indray.</vt:lpstr>
      <vt:lpstr>4 Ny teninao natolotra, Ny ranao dia nalatsaka, Sakafo iombonanay, Ho tena sy fnahy iray.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2016-02-12T03:09:17Z</dcterms:modified>
</cp:coreProperties>
</file>