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5" r:id="rId4"/>
    <p:sldId id="266" r:id="rId5"/>
    <p:sldId id="263" r:id="rId6"/>
    <p:sldId id="267" r:id="rId7"/>
    <p:sldId id="268" r:id="rId8"/>
    <p:sldId id="264" r:id="rId9"/>
    <p:sldId id="269" r:id="rId10"/>
    <p:sldId id="270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3" autoAdjust="0"/>
    <p:restoredTop sz="86391" autoAdjust="0"/>
  </p:normalViewPr>
  <p:slideViewPr>
    <p:cSldViewPr snapToGrid="0">
      <p:cViewPr varScale="1">
        <p:scale>
          <a:sx n="56" d="100"/>
          <a:sy n="56" d="100"/>
        </p:scale>
        <p:origin x="48" y="228"/>
      </p:cViewPr>
      <p:guideLst/>
    </p:cSldViewPr>
  </p:slideViewPr>
  <p:outlineViewPr>
    <p:cViewPr>
      <p:scale>
        <a:sx n="33" d="100"/>
        <a:sy n="33" d="100"/>
      </p:scale>
      <p:origin x="0" y="-54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21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254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Avia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mangetaheta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ô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40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mpivahiny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sasatra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-po,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Avia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re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ka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manaràna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50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Avia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mangetaheta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ô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aza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dia 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mamoy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indro misy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rano velona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 omena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 hamelona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79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Anao mahantra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 variana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 zanakondry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very làlana.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376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 Ny mofon’aina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atolony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Anao manaiky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 ho olony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9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tenany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ho fihinana,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 hahazoana fiainana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93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Kanefa tsy mba hovidina anie,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tena fanomezan-dehibe.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473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 Jesosy Tompo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nanolotra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rany masina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 avotra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854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Izany raiso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 ho tanjaka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 toky ho anao,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 reraka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9736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34</Words>
  <Application>Microsoft Office PowerPoint</Application>
  <PresentationFormat>Affichage à l'écran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 Inserat LT Std</vt:lpstr>
      <vt:lpstr>Thème Office</vt:lpstr>
      <vt:lpstr>254  Avia,  ry mangetaheta ô</vt:lpstr>
      <vt:lpstr>1 Avia, ry mangetaheta ô Ka aza dia  mba mamoy fo,</vt:lpstr>
      <vt:lpstr>Fa indro misy  rano velona Izay omena  mba hamelona</vt:lpstr>
      <vt:lpstr>Anao mahantra  sy variana Ry zanakondry  very làlana.</vt:lpstr>
      <vt:lpstr>2 Ny mofon’aina  no atolony Anao manaiky  mba ho olony</vt:lpstr>
      <vt:lpstr>Ny tenany  no ho fihinana, Mba hahazoana fiainana ;</vt:lpstr>
      <vt:lpstr>Kanefa tsy mba hovidina anie, Fa tena fanomezan-dehibe.</vt:lpstr>
      <vt:lpstr>3 Jesosy Tompo  no nanolotra Ny rany masina  ho avotra</vt:lpstr>
      <vt:lpstr>Izany raiso  mba ho tanjaka Sy toky ho anao,  ry reraka</vt:lpstr>
      <vt:lpstr>Ry mpivahiny sasatra ao am-po, Avia re, ka manaràna fo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17</cp:revision>
  <dcterms:created xsi:type="dcterms:W3CDTF">2015-02-15T12:43:03Z</dcterms:created>
  <dcterms:modified xsi:type="dcterms:W3CDTF">2023-10-23T18:01:35Z</dcterms:modified>
</cp:coreProperties>
</file>