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8" r:id="rId4"/>
    <p:sldId id="263" r:id="rId5"/>
    <p:sldId id="269" r:id="rId6"/>
    <p:sldId id="264" r:id="rId7"/>
    <p:sldId id="270" r:id="rId8"/>
    <p:sldId id="265" r:id="rId9"/>
    <p:sldId id="271" r:id="rId10"/>
    <p:sldId id="266" r:id="rId11"/>
    <p:sldId id="272" r:id="rId12"/>
    <p:sldId id="267" r:id="rId13"/>
    <p:sldId id="273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93" autoAdjust="0"/>
    <p:restoredTop sz="86391" autoAdjust="0"/>
  </p:normalViewPr>
  <p:slideViewPr>
    <p:cSldViewPr snapToGrid="0">
      <p:cViewPr>
        <p:scale>
          <a:sx n="30" d="100"/>
          <a:sy n="30" d="100"/>
        </p:scale>
        <p:origin x="1470" y="10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257 - Ry Jesosy ô! 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indreto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6404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5 Indro, miankohoka aho,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Tompo ô !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mitalaho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Eto anatrehanao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1415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Aza mba manary ahy,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Izay misento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sy manahy,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Mamelà ny heloko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7343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46311" y="2766219"/>
            <a:ext cx="9051378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6 Ry Mpisolo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mpanota,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Izay nandoa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tambin’ota,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Latsa-dra ny tenanao,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5079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Raisiko am-panajana,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nataonao fanasana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Ireto zava-masinao.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9021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Ry Jesosy ô ! indreto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Izahay nasainao eto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Amin’ny latabatrao,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2541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203967" y="2766219"/>
            <a:ext cx="8736067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Mba tolory mofon’aina,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O ! omeo ranon’aina,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Dia ny ra aman-tenanao.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510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 O ! ry Loharanon’aiko,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Tonga aho, fa ilaiko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Hianao Mpamonjiko,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4034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Raiso ka diovy aho,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Atafio izay mitalaho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fahamarinanao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6826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3 Ry Mpiandry tsara indrindra,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Taomy aho mba hifindra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Ao am-balan’ondrinao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6336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Mamonje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mitahia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Ireto ondrinao nania,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Ento any Aminao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1931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14325" y="2766219"/>
            <a:ext cx="8515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4 O ! ry Fahazavan’ny saiko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Sady tanjaky ny aiko,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Tonga aho ka vonjeo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6191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Noana ka mitaraina,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Mba vokiso mofon’aina,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Rano velona omeo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083276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62</Words>
  <Application>Microsoft Office PowerPoint</Application>
  <PresentationFormat>Affichage à l'écran (4:3)</PresentationFormat>
  <Paragraphs>13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Helvetica Inserat LT Std</vt:lpstr>
      <vt:lpstr>Thème Office</vt:lpstr>
      <vt:lpstr>257 - Ry Jesosy ô! indreto</vt:lpstr>
      <vt:lpstr>1 Ry Jesosy ô ! indreto Izahay nasainao eto Amin’ny latabatrao,</vt:lpstr>
      <vt:lpstr>Mba tolory mofon’aina, O ! omeo ranon’aina, Dia ny ra aman-tenanao.</vt:lpstr>
      <vt:lpstr>2 O ! ry Loharanon’aiko, Tonga aho, fa ilaiko Hianao Mpamonjiko,</vt:lpstr>
      <vt:lpstr>Raiso ka diovy aho, Atafio izay mitalaho Ny fahamarinanao !</vt:lpstr>
      <vt:lpstr>3 Ry Mpiandry tsara indrindra, Taomy aho mba hifindra Ao am-balan’ondrinao ;</vt:lpstr>
      <vt:lpstr>Mamonje  ka mitahia Ireto ondrinao nania, Ento any Aminao !</vt:lpstr>
      <vt:lpstr>4 O ! ry Fahazavan’ny saiko Sady tanjaky ny aiko, Tonga aho ka vonjeo ;</vt:lpstr>
      <vt:lpstr>Noana ka mitaraina, Mba vokiso mofon’aina, Rano velona omeo !</vt:lpstr>
      <vt:lpstr>5 Indro, miankohoka aho, Tompo ô !  ka mitalaho Eto anatrehanao ;</vt:lpstr>
      <vt:lpstr>Aza mba manary ahy, Izay misento  sy manahy, Mamelà ny heloko !</vt:lpstr>
      <vt:lpstr>6 Ry Mpisolo  ny mpanota, Izay nandoa  ny tambin’ota, Latsa-dra ny tenanao,</vt:lpstr>
      <vt:lpstr>Raisiko am-panajana, Fa nataonao fanasana Ireto zava-masinao.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2016-02-12T03:04:36Z</dcterms:modified>
</cp:coreProperties>
</file>