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800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258 - Manaraka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hafatrao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31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Manaraka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hafatrao,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Tafangona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hahatsiarovanay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Anao, ry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0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azo hadinoina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fahorianao,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dinitrao izay toy ny 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Tsaroanay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hazofijalianao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tazanay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Zanakondry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Tsaroanay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68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Nijaly mafy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Nisolo voina 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mbola velona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Tsaroanay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2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Raha tapitra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tonga Hianao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haka ny fanahinay,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Tsarovinao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12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258 - Manaraka  ny hafatrao</vt:lpstr>
      <vt:lpstr>1 Manaraka  ny hafatrao, Tafangona izahay, Mba hahatsiarovanay Anao, ry Tomponay !</vt:lpstr>
      <vt:lpstr>2 Tsy azo hadinoina Ny fahorianao, Ny dinitrao izay toy ny ra Tsaroanay izao.</vt:lpstr>
      <vt:lpstr>3 Ny hazofijalianao Dia tazanay izao Ry Zanakondry masina ô ! Tsaroanay Hianao.</vt:lpstr>
      <vt:lpstr>4 Nijaly mafy Hianao, Nisolo voina anay ; Raha mbola velona izahay Tsaroanay Hianao.</vt:lpstr>
      <vt:lpstr>5 Raha tapitra  ny andronay, Ka tonga Hianao Mba haka ny fanahinay, Tsarovinao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2016-02-12T03:02:47Z</dcterms:modified>
</cp:coreProperties>
</file>