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19900" smtClean="0">
                <a:solidFill>
                  <a:schemeClr val="tx1"/>
                </a:solidFill>
                <a:latin typeface="Vivaldi" panose="03020602050506090804" pitchFamily="66" charset="0"/>
              </a:rPr>
              <a:t>259</a:t>
            </a:r>
            <a:r>
              <a:rPr lang="fr-FR" sz="1150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150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fr-FR" sz="1150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fr-FR" sz="1150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Ny</a:t>
            </a:r>
            <a:r>
              <a:rPr lang="fr-FR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latabatrao</a:t>
            </a:r>
            <a:r>
              <a:rPr lang="fr-FR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ry</a:t>
            </a:r>
            <a:r>
              <a:rPr lang="fr-FR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Jeso</a:t>
            </a:r>
            <a:r>
              <a:rPr lang="fr-FR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!</a:t>
            </a:r>
            <a:endParaRPr lang="fr-FR" sz="60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latabatrao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atrehinay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vokiso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3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0905" y="2766219"/>
            <a:ext cx="886219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Tsy nitady zo sy laza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Hianao, ry Tomponay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Foinao ny ainao aza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Nanavotanao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58640" y="2766219"/>
            <a:ext cx="946128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Jeso ô ! ny ranao soa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nataonao avotray,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hanafaka avokoa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tsy mahadio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2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6751" y="2766219"/>
            <a:ext cx="917750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Manomeza mofon’aina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 ô ! ho tanjakay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Mihainoa ny mitaraina,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Mamalia ny hatakay.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atolotray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sitrakao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40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24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Vivaldi</vt:lpstr>
      <vt:lpstr>Thème Office</vt:lpstr>
      <vt:lpstr>259   Ny latabatrao ry Jeso!</vt:lpstr>
      <vt:lpstr>1 Ny latabatrao,  ry Jeso ! Dia atrehinay izao ; Ny fanahinay vokiso Amin’ny fitianao.</vt:lpstr>
      <vt:lpstr>2 Tsy nitady zo sy laza Hianao, ry Tomponay ! Foinao ny ainao aza Nanavotanao anay.</vt:lpstr>
      <vt:lpstr>3 Jeso ô ! ny ranao soa No nataonao avotray, Mba hanafaka avokoa Izay tsy mahadio anay.</vt:lpstr>
      <vt:lpstr>4 Manomeza mofon’aina Tompo ô ! ho tanjakay ; Mihainoa ny mitaraina, Mamalia ny hatakay.</vt:lpstr>
      <vt:lpstr>5 Ny fanahinay  ry Tompo ! Raiso, fa atolotray ; Faly izahay hanompo Sy hano ny sitrakao.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2023-09-03T06:34:01Z</dcterms:modified>
</cp:coreProperties>
</file>