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3" r:id="rId4"/>
    <p:sldId id="263" r:id="rId5"/>
    <p:sldId id="272" r:id="rId6"/>
    <p:sldId id="264" r:id="rId7"/>
    <p:sldId id="271" r:id="rId8"/>
    <p:sldId id="265" r:id="rId9"/>
    <p:sldId id="270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1740" y="1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261 -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Ankehitrio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isehoanao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“Raiso ny Tenako” no teninao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“Ary ny Rako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fiainana”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49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Am-pitiavana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andraisanay,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dia tsy mendrika aza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07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Mombà anay,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tia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Aza miala amin’ny fonay,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41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ny tavanao hazava re,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Amin’ny làlana alehanay.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80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Ankehitrio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isehoanao,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Tompo,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malalanay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Ankehitrio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anandramanay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hafaliamben’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7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Ampiomany ao am-po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Hampahadio ny eritreritray,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67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Hahatakaranay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avotrao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namboaranao tao Kalvary.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3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Eto no anoloranao 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mofon’aina,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rano velona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Eto no ialanay sasatra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Amin’ny adinay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rafinay.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3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Ry Jeso ô ! miandry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fihavian’ny voninahitrao,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52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toy ny andro vao miposaka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toy ny rano mahavelona.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29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55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261 - Ankehitrio no isehoanao</vt:lpstr>
      <vt:lpstr>1 Ankehitrio  no isehoanao, Ry Jeso Tompo,  izay malalanay !</vt:lpstr>
      <vt:lpstr>Ankehitrio  no anandramanay Ny hafaliamben’ ny lanitrao.</vt:lpstr>
      <vt:lpstr>2 Ampiomany ao am-po izahay Hampahadio ny eritreritray,</vt:lpstr>
      <vt:lpstr>Hahatakaranay  ny avotrao Izay namboaranao tao Kalvary.</vt:lpstr>
      <vt:lpstr>3 Eto no anoloranao anay Ny mofon’aina,  rano velona ;</vt:lpstr>
      <vt:lpstr>Eto no ialanay sasatra Amin’ny adinay  sy rafinay.</vt:lpstr>
      <vt:lpstr>4 Ry Jeso ô ! miandry izahay Ny fihavian’ny voninahitrao,</vt:lpstr>
      <vt:lpstr>Ho toy ny andro vao miposaka Ho toy ny rano mahavelona.</vt:lpstr>
      <vt:lpstr>5 “Raiso ny Tenako” no teninao “Ary ny Rako  ho fiainana”</vt:lpstr>
      <vt:lpstr>Am-pitiavana  no andraisanay, Na dia tsy mendrika aza izahay.</vt:lpstr>
      <vt:lpstr>6 Mombà anay,  ry Tompo tia ô ! Aza miala amin’ny fonay,</vt:lpstr>
      <vt:lpstr>Aoka ny tavanao hazava re, Amin’ny làlana alehanay.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2016-02-12T03:30:18Z</dcterms:modified>
</cp:coreProperties>
</file>