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3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-5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13800" smtClean="0">
                <a:solidFill>
                  <a:schemeClr val="tx1"/>
                </a:solidFill>
                <a:latin typeface="Vivaldi" panose="03020602050506090804" pitchFamily="66" charset="0"/>
              </a:rPr>
              <a:t>262 </a:t>
            </a:r>
            <a:r>
              <a:rPr lang="fr-FR" sz="1380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fr-FR" sz="138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Indreto</a:t>
            </a:r>
            <a:r>
              <a:rPr lang="fr-FR" sz="138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fr-FR" sz="138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izahay</a:t>
            </a:r>
            <a:endParaRPr lang="fr-FR" sz="6600" dirty="0">
              <a:solidFill>
                <a:schemeClr val="tx1"/>
              </a:solidFill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5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Indreto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ô 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Manaraka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hafatrao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52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fahorianao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Tsaroanay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fatratra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tokoa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nentinao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1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mofo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haninay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ô 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Milaza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0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fanavotanao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Mahafaka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saotra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Atolotray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9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Misotro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divay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Hahatsiarovanay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antranao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31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ra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nilatsaka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manadio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Manafaka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tokoa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olonao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9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Tarihonao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ô 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hankatò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didinao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50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sitrakay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maminay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ô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029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34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 Inserat LT Std</vt:lpstr>
      <vt:lpstr>Vivaldi</vt:lpstr>
      <vt:lpstr>Thème Office</vt:lpstr>
      <vt:lpstr>262  Indreto izahay</vt:lpstr>
      <vt:lpstr>1 Indreto izahay, Ry Jeso ô ! Manaraka izao, Ny hafatrao,</vt:lpstr>
      <vt:lpstr>Ny fahorianao, Tsaroanay izao, Fa fatratra tokoa Ny nentinao.</vt:lpstr>
      <vt:lpstr>2 Ny mofo haninay, Ry Jeso ô ! Milaza aminay Ny tenanao ;</vt:lpstr>
      <vt:lpstr>Ny fanavotanao Mahafaka anay, Fa saotra re izao Atolotray.</vt:lpstr>
      <vt:lpstr>3 Misotro ny divay Izahay izao Hahatsiarovanay Ny antranao ;</vt:lpstr>
      <vt:lpstr>Ny ra nilatsaka No manadio anay, Manafaka tokoa Ny olonao.</vt:lpstr>
      <vt:lpstr>4 Tarihonao ny fo, Ry Jeso ô ! Ho tia sy hankatò Ny didinao ;</vt:lpstr>
      <vt:lpstr>Ka tsy ny sitrakay, Fa ny Anao, Jeso, No aoka ho maminay, Ry Tompo ô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14</cp:revision>
  <dcterms:created xsi:type="dcterms:W3CDTF">2015-02-15T12:43:03Z</dcterms:created>
  <dcterms:modified xsi:type="dcterms:W3CDTF">2023-09-03T06:34:39Z</dcterms:modified>
</cp:coreProperties>
</file>