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650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263 - Mandrenesa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sofina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(Maintimolaly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Mandrenesa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sofina,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Mifalia, ry fo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feon’ny Filazantsara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Manatona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olon’ota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ory sy noana,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mameno ny kibony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Amin-java-poana.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Jehovah no mamboatra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mofon’aina,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an’izay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Mety hihinana.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9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Krist’sy ny fitahiany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mofo izany,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no mamelona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maty mosary.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Avia, ry mosarena,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manarana fo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mofon’aina tsy lany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ampy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37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263 - Mandrenesa  ry sofina (Maintimolaly)</vt:lpstr>
      <vt:lpstr>1 Mandrenesa  ry sofina, Mifalia, ry fo ; Ny feon’ny Filazantsara Manatona anao.</vt:lpstr>
      <vt:lpstr>2 Ry olon’ota rehetra, Ry ory sy noana, Izay mameno ny kibony Amin-java-poana.</vt:lpstr>
      <vt:lpstr>3 Jehovah no mamboatra Izay mofon’aina, Ho an’izay rehetra Mety hihinana.</vt:lpstr>
      <vt:lpstr>4 Krist’sy ny fitahiany Izany mofo izany, Fa Izy no mamelona Ny maty mosary.</vt:lpstr>
      <vt:lpstr>5 Avia, ry mosarena, Ka manarana fo ; Ny mofon’aina tsy lany Fa ampy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2016-02-12T07:19:06Z</dcterms:modified>
</cp:coreProperties>
</file>