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41" d="100"/>
          <a:sy n="41" d="100"/>
        </p:scale>
        <p:origin x="1170" y="9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264 - He! mahagaga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97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0202" y="2766219"/>
            <a:ext cx="884359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He mahagaga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Nasehonao, ry Jeso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7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fijalianao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tao Golgota,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Indrisy ! lalina tokoa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ngidiny.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1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Na mafy aza 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nandosiranao,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Nataonao tsinontsinona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4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fitiavanao,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tsy ny fantsika,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anton’ny nihantonanao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 Golgota.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15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ra nalatsakao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vidin’ny ainay,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fijaliana nentinaonao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avotray.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41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Tsaroanay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Derainay avokoa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fitiavanao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soa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9967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30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264 - He! mahagaga anay</vt:lpstr>
      <vt:lpstr>1 He mahagaga anay Ny fitiavana Nasehonao, ry Jeso ô ! Mba ho anay.</vt:lpstr>
      <vt:lpstr>2 Ny fijalianao Ilay tao Golgota, Indrisy ! lalina tokoa Ny ngidiny.</vt:lpstr>
      <vt:lpstr>3 Na mafy aza izay Tsy nandosiranao, Nataonao tsinontsinona Ny teninao.</vt:lpstr>
      <vt:lpstr>4 Ny fitiavanao, Fa tsy ny fantsika, No anton’ny nihantonanao Tao Golgota.</vt:lpstr>
      <vt:lpstr>5 Ny ra nalatsakao No vidin’ny ainay, No fijaliana nentinaonao No avotray.</vt:lpstr>
      <vt:lpstr>6 Tsaroanay izao, Derainay avokoa Ilay fitiavanao anay, Ry Tompo soa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2016-02-12T07:04:54Z</dcterms:modified>
</cp:coreProperties>
</file>