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092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265 - Ny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fitiavanao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5578" y="2766219"/>
            <a:ext cx="93351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fitiavanao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mahagaga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Zanak’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05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Hanavotra aina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nijalianao,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famonjena lehibe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azonay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mofo sy divay,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haninay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mampiseho aminay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Avia, Jeso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 ankehitrio,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fanahinay sasao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tsara sy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Mampaneke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sitrakao,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tsy ho tianay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tianao.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Monena 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be fitia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aza ilaozanao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 doria.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011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265 - Ny fitiavanao</vt:lpstr>
      <vt:lpstr>1 Ny fitiavanao No mahagaga anay, Ry Zanak’ Andriamanitra ô ! Ry Jeso Tomponay !</vt:lpstr>
      <vt:lpstr>2 Hanavotra aina anay No nijalianao, Ka famonjena lehibe No azonay izao.</vt:lpstr>
      <vt:lpstr>3 Ny mofo sy divay, Izay haninay izao, Dia mampiseho aminay Ny fitiavanao.</vt:lpstr>
      <vt:lpstr>4 Avia, Jeso ô ! Avia ankehitrio, Ka ny fanahinay sasao Ho tsara sy madio.</vt:lpstr>
      <vt:lpstr>5 Mampaneke anay Hanao ny sitrakao, Ka aoka tsy ho tianay Izay tsy tianao.</vt:lpstr>
      <vt:lpstr>6 Monena aminay, Ry Tompo be fitia ! Ka aza ilaozanao izahay Mandrakizay doria.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2016-02-12T07:18:08Z</dcterms:modified>
</cp:coreProperties>
</file>