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24" d="100"/>
          <a:sy n="24" d="100"/>
        </p:scale>
        <p:origin x="1650" y="12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266 - Ry Jeso Tompo,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15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Ry Jeso Tompo, Hianao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Isaorako tokoa izao,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ranao sy ny tenanao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nihinanako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Ry foko faly, ambarao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soa azonao izao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Jesosy monina ao am-po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Endrey ny hafaliako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3507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19</Words>
  <Application>Microsoft Office PowerPoint</Application>
  <PresentationFormat>Affichage à l'écran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Inserat LT Std</vt:lpstr>
      <vt:lpstr>Thème Office</vt:lpstr>
      <vt:lpstr>266 - Ry Jeso Tompo, Hianao</vt:lpstr>
      <vt:lpstr>1 Ry Jeso Tompo, Hianao Isaorako tokoa izao, Ny ranao sy ny tenanao No nihinanako izao.</vt:lpstr>
      <vt:lpstr>2 Ry foko faly, ambarao Ny soa azonao izao ; Jesosy monina ao am-po Endrey ny hafaliako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2016-02-12T07:06:22Z</dcterms:modified>
</cp:coreProperties>
</file>